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ECAAAA-314C-44EB-B67E-357939104800}" v="23" dt="2021-05-14T10:45:22.6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9" d="100"/>
          <a:sy n="69" d="100"/>
        </p:scale>
        <p:origin x="96" y="13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cper Rakowski" userId="e2bafa91-e8b4-491f-a15c-fa2a83fe430c" providerId="ADAL" clId="{7EECAAAA-314C-44EB-B67E-357939104800}"/>
    <pc:docChg chg="custSel modSld sldOrd">
      <pc:chgData name="Kacper Rakowski" userId="e2bafa91-e8b4-491f-a15c-fa2a83fe430c" providerId="ADAL" clId="{7EECAAAA-314C-44EB-B67E-357939104800}" dt="2021-05-14T10:46:26.801" v="37" actId="26606"/>
      <pc:docMkLst>
        <pc:docMk/>
      </pc:docMkLst>
      <pc:sldChg chg="addSp delSp modSp mod delDesignElem">
        <pc:chgData name="Kacper Rakowski" userId="e2bafa91-e8b4-491f-a15c-fa2a83fe430c" providerId="ADAL" clId="{7EECAAAA-314C-44EB-B67E-357939104800}" dt="2021-05-14T10:45:31.175" v="34" actId="26606"/>
        <pc:sldMkLst>
          <pc:docMk/>
          <pc:sldMk cId="650317164" sldId="256"/>
        </pc:sldMkLst>
        <pc:spChg chg="mod">
          <ac:chgData name="Kacper Rakowski" userId="e2bafa91-e8b4-491f-a15c-fa2a83fe430c" providerId="ADAL" clId="{7EECAAAA-314C-44EB-B67E-357939104800}" dt="2021-05-14T10:45:31.175" v="34" actId="26606"/>
          <ac:spMkLst>
            <pc:docMk/>
            <pc:sldMk cId="650317164" sldId="256"/>
            <ac:spMk id="2" creationId="{00000000-0000-0000-0000-000000000000}"/>
          </ac:spMkLst>
        </pc:spChg>
        <pc:spChg chg="add del">
          <ac:chgData name="Kacper Rakowski" userId="e2bafa91-e8b4-491f-a15c-fa2a83fe430c" providerId="ADAL" clId="{7EECAAAA-314C-44EB-B67E-357939104800}" dt="2021-05-14T10:45:31.175" v="34" actId="26606"/>
          <ac:spMkLst>
            <pc:docMk/>
            <pc:sldMk cId="650317164" sldId="256"/>
            <ac:spMk id="8" creationId="{E2366EBA-92FD-44AE-87A9-25E5135EB2C9}"/>
          </ac:spMkLst>
        </pc:spChg>
        <pc:spChg chg="add del">
          <ac:chgData name="Kacper Rakowski" userId="e2bafa91-e8b4-491f-a15c-fa2a83fe430c" providerId="ADAL" clId="{7EECAAAA-314C-44EB-B67E-357939104800}" dt="2021-05-14T10:45:31.175" v="34" actId="26606"/>
          <ac:spMkLst>
            <pc:docMk/>
            <pc:sldMk cId="650317164" sldId="256"/>
            <ac:spMk id="31" creationId="{7C462C46-EFB7-4580-9921-DFC346FCC3C2}"/>
          </ac:spMkLst>
        </pc:spChg>
        <pc:spChg chg="add">
          <ac:chgData name="Kacper Rakowski" userId="e2bafa91-e8b4-491f-a15c-fa2a83fe430c" providerId="ADAL" clId="{7EECAAAA-314C-44EB-B67E-357939104800}" dt="2021-05-14T10:45:31.175" v="34" actId="26606"/>
          <ac:spMkLst>
            <pc:docMk/>
            <pc:sldMk cId="650317164" sldId="256"/>
            <ac:spMk id="37" creationId="{9499C9FE-4B17-4937-9EB8-3E1A97E32D88}"/>
          </ac:spMkLst>
        </pc:spChg>
        <pc:grpChg chg="add del">
          <ac:chgData name="Kacper Rakowski" userId="e2bafa91-e8b4-491f-a15c-fa2a83fe430c" providerId="ADAL" clId="{7EECAAAA-314C-44EB-B67E-357939104800}" dt="2021-05-14T10:45:31.175" v="34" actId="26606"/>
          <ac:grpSpMkLst>
            <pc:docMk/>
            <pc:sldMk cId="650317164" sldId="256"/>
            <ac:grpSpMk id="10" creationId="{2B9CCAD9-1D1C-44DB-9BC4-912C4B2303A5}"/>
          </ac:grpSpMkLst>
        </pc:grpChg>
        <pc:grpChg chg="add">
          <ac:chgData name="Kacper Rakowski" userId="e2bafa91-e8b4-491f-a15c-fa2a83fe430c" providerId="ADAL" clId="{7EECAAAA-314C-44EB-B67E-357939104800}" dt="2021-05-14T10:45:31.175" v="34" actId="26606"/>
          <ac:grpSpMkLst>
            <pc:docMk/>
            <pc:sldMk cId="650317164" sldId="256"/>
            <ac:grpSpMk id="39" creationId="{BA1AA859-8E3B-49BF-83F6-ADF050A2CF37}"/>
          </ac:grpSpMkLst>
        </pc:grpChg>
        <pc:grpChg chg="add">
          <ac:chgData name="Kacper Rakowski" userId="e2bafa91-e8b4-491f-a15c-fa2a83fe430c" providerId="ADAL" clId="{7EECAAAA-314C-44EB-B67E-357939104800}" dt="2021-05-14T10:45:31.175" v="34" actId="26606"/>
          <ac:grpSpMkLst>
            <pc:docMk/>
            <pc:sldMk cId="650317164" sldId="256"/>
            <ac:grpSpMk id="60" creationId="{0D2C6055-EB42-4E7C-B358-308A54C713E3}"/>
          </ac:grpSpMkLst>
        </pc:grpChg>
        <pc:picChg chg="add">
          <ac:chgData name="Kacper Rakowski" userId="e2bafa91-e8b4-491f-a15c-fa2a83fe430c" providerId="ADAL" clId="{7EECAAAA-314C-44EB-B67E-357939104800}" dt="2021-05-14T10:45:31.175" v="34" actId="26606"/>
          <ac:picMkLst>
            <pc:docMk/>
            <pc:sldMk cId="650317164" sldId="256"/>
            <ac:picMk id="33" creationId="{FA488282-F838-423D-ABA9-5DC4FA34EDDC}"/>
          </ac:picMkLst>
        </pc:picChg>
      </pc:sldChg>
      <pc:sldChg chg="addSp delSp modSp mod setBg setClrOvrMap delDesignElem">
        <pc:chgData name="Kacper Rakowski" userId="e2bafa91-e8b4-491f-a15c-fa2a83fe430c" providerId="ADAL" clId="{7EECAAAA-314C-44EB-B67E-357939104800}" dt="2021-05-14T10:46:02.235" v="36" actId="26606"/>
        <pc:sldMkLst>
          <pc:docMk/>
          <pc:sldMk cId="1407094705" sldId="257"/>
        </pc:sldMkLst>
        <pc:spChg chg="mod ord">
          <ac:chgData name="Kacper Rakowski" userId="e2bafa91-e8b4-491f-a15c-fa2a83fe430c" providerId="ADAL" clId="{7EECAAAA-314C-44EB-B67E-357939104800}" dt="2021-05-14T10:46:02.235" v="36" actId="26606"/>
          <ac:spMkLst>
            <pc:docMk/>
            <pc:sldMk cId="1407094705" sldId="257"/>
            <ac:spMk id="2" creationId="{7D67B8DE-247F-46E5-93A8-3BED058730F6}"/>
          </ac:spMkLst>
        </pc:spChg>
        <pc:spChg chg="mod">
          <ac:chgData name="Kacper Rakowski" userId="e2bafa91-e8b4-491f-a15c-fa2a83fe430c" providerId="ADAL" clId="{7EECAAAA-314C-44EB-B67E-357939104800}" dt="2021-05-14T10:46:02.235" v="36" actId="26606"/>
          <ac:spMkLst>
            <pc:docMk/>
            <pc:sldMk cId="1407094705" sldId="257"/>
            <ac:spMk id="3" creationId="{83446BCB-DBFD-433C-9992-7065A3F53DA7}"/>
          </ac:spMkLst>
        </pc:spChg>
        <pc:spChg chg="add del">
          <ac:chgData name="Kacper Rakowski" userId="e2bafa91-e8b4-491f-a15c-fa2a83fe430c" providerId="ADAL" clId="{7EECAAAA-314C-44EB-B67E-357939104800}" dt="2021-05-14T10:46:02.235" v="36" actId="26606"/>
          <ac:spMkLst>
            <pc:docMk/>
            <pc:sldMk cId="1407094705" sldId="257"/>
            <ac:spMk id="9" creationId="{48CAE4AE-A9DF-45AF-9A9C-1712BC63418E}"/>
          </ac:spMkLst>
        </pc:spChg>
        <pc:spChg chg="add del">
          <ac:chgData name="Kacper Rakowski" userId="e2bafa91-e8b4-491f-a15c-fa2a83fe430c" providerId="ADAL" clId="{7EECAAAA-314C-44EB-B67E-357939104800}" dt="2021-05-14T10:46:02.235" v="36" actId="26606"/>
          <ac:spMkLst>
            <pc:docMk/>
            <pc:sldMk cId="1407094705" sldId="257"/>
            <ac:spMk id="34" creationId="{E972DE0D-2E53-4159-ABD3-C601524262C2}"/>
          </ac:spMkLst>
        </pc:spChg>
        <pc:spChg chg="add">
          <ac:chgData name="Kacper Rakowski" userId="e2bafa91-e8b4-491f-a15c-fa2a83fe430c" providerId="ADAL" clId="{7EECAAAA-314C-44EB-B67E-357939104800}" dt="2021-05-14T10:46:02.235" v="36" actId="26606"/>
          <ac:spMkLst>
            <pc:docMk/>
            <pc:sldMk cId="1407094705" sldId="257"/>
            <ac:spMk id="39" creationId="{59C0AD34-689A-4954-B857-28A56A031CCA}"/>
          </ac:spMkLst>
        </pc:spChg>
        <pc:spChg chg="add">
          <ac:chgData name="Kacper Rakowski" userId="e2bafa91-e8b4-491f-a15c-fa2a83fe430c" providerId="ADAL" clId="{7EECAAAA-314C-44EB-B67E-357939104800}" dt="2021-05-14T10:46:02.235" v="36" actId="26606"/>
          <ac:spMkLst>
            <pc:docMk/>
            <pc:sldMk cId="1407094705" sldId="257"/>
            <ac:spMk id="64" creationId="{0D46847E-DF7B-4BE5-BA10-97AFF961CC86}"/>
          </ac:spMkLst>
        </pc:spChg>
        <pc:spChg chg="add">
          <ac:chgData name="Kacper Rakowski" userId="e2bafa91-e8b4-491f-a15c-fa2a83fe430c" providerId="ADAL" clId="{7EECAAAA-314C-44EB-B67E-357939104800}" dt="2021-05-14T10:46:02.235" v="36" actId="26606"/>
          <ac:spMkLst>
            <pc:docMk/>
            <pc:sldMk cId="1407094705" sldId="257"/>
            <ac:spMk id="66" creationId="{227E50E2-800F-4574-8926-D1DB68914B2C}"/>
          </ac:spMkLst>
        </pc:spChg>
        <pc:spChg chg="add">
          <ac:chgData name="Kacper Rakowski" userId="e2bafa91-e8b4-491f-a15c-fa2a83fe430c" providerId="ADAL" clId="{7EECAAAA-314C-44EB-B67E-357939104800}" dt="2021-05-14T10:46:02.235" v="36" actId="26606"/>
          <ac:spMkLst>
            <pc:docMk/>
            <pc:sldMk cId="1407094705" sldId="257"/>
            <ac:spMk id="68" creationId="{7DC56226-648F-4399-93F6-94D24B604695}"/>
          </ac:spMkLst>
        </pc:spChg>
        <pc:grpChg chg="add del">
          <ac:chgData name="Kacper Rakowski" userId="e2bafa91-e8b4-491f-a15c-fa2a83fe430c" providerId="ADAL" clId="{7EECAAAA-314C-44EB-B67E-357939104800}" dt="2021-05-14T10:46:02.235" v="36" actId="26606"/>
          <ac:grpSpMkLst>
            <pc:docMk/>
            <pc:sldMk cId="1407094705" sldId="257"/>
            <ac:grpSpMk id="11" creationId="{6C272060-BC98-4C91-A58F-4DFEC566CF7F}"/>
          </ac:grpSpMkLst>
        </pc:grpChg>
        <pc:grpChg chg="add">
          <ac:chgData name="Kacper Rakowski" userId="e2bafa91-e8b4-491f-a15c-fa2a83fe430c" providerId="ADAL" clId="{7EECAAAA-314C-44EB-B67E-357939104800}" dt="2021-05-14T10:46:02.235" v="36" actId="26606"/>
          <ac:grpSpMkLst>
            <pc:docMk/>
            <pc:sldMk cId="1407094705" sldId="257"/>
            <ac:grpSpMk id="41" creationId="{2EF251E5-B061-410C-B249-58C6857613E1}"/>
          </ac:grpSpMkLst>
        </pc:grpChg>
        <pc:picChg chg="mod">
          <ac:chgData name="Kacper Rakowski" userId="e2bafa91-e8b4-491f-a15c-fa2a83fe430c" providerId="ADAL" clId="{7EECAAAA-314C-44EB-B67E-357939104800}" dt="2021-05-14T10:46:02.235" v="36" actId="26606"/>
          <ac:picMkLst>
            <pc:docMk/>
            <pc:sldMk cId="1407094705" sldId="257"/>
            <ac:picMk id="4" creationId="{42585985-9DF3-4966-A4C4-6880823B7A4B}"/>
          </ac:picMkLst>
        </pc:picChg>
      </pc:sldChg>
      <pc:sldChg chg="addSp delSp delDesignElem">
        <pc:chgData name="Kacper Rakowski" userId="e2bafa91-e8b4-491f-a15c-fa2a83fe430c" providerId="ADAL" clId="{7EECAAAA-314C-44EB-B67E-357939104800}" dt="2021-05-14T10:45:22.696" v="33"/>
        <pc:sldMkLst>
          <pc:docMk/>
          <pc:sldMk cId="1851038999" sldId="258"/>
        </pc:sldMkLst>
        <pc:spChg chg="add del">
          <ac:chgData name="Kacper Rakowski" userId="e2bafa91-e8b4-491f-a15c-fa2a83fe430c" providerId="ADAL" clId="{7EECAAAA-314C-44EB-B67E-357939104800}" dt="2021-05-14T10:45:22.696" v="33"/>
          <ac:spMkLst>
            <pc:docMk/>
            <pc:sldMk cId="1851038999" sldId="258"/>
            <ac:spMk id="9" creationId="{1DCECA6D-996A-491F-9000-A1C6DDAB351A}"/>
          </ac:spMkLst>
        </pc:spChg>
        <pc:spChg chg="add del">
          <ac:chgData name="Kacper Rakowski" userId="e2bafa91-e8b4-491f-a15c-fa2a83fe430c" providerId="ADAL" clId="{7EECAAAA-314C-44EB-B67E-357939104800}" dt="2021-05-14T10:45:22.696" v="33"/>
          <ac:spMkLst>
            <pc:docMk/>
            <pc:sldMk cId="1851038999" sldId="258"/>
            <ac:spMk id="11" creationId="{71B9E7F2-705C-4516-9EC3-E4E766F29B0B}"/>
          </ac:spMkLst>
        </pc:spChg>
        <pc:grpChg chg="add del">
          <ac:chgData name="Kacper Rakowski" userId="e2bafa91-e8b4-491f-a15c-fa2a83fe430c" providerId="ADAL" clId="{7EECAAAA-314C-44EB-B67E-357939104800}" dt="2021-05-14T10:45:22.696" v="33"/>
          <ac:grpSpMkLst>
            <pc:docMk/>
            <pc:sldMk cId="1851038999" sldId="258"/>
            <ac:grpSpMk id="13" creationId="{94D407F9-E967-4A7C-ABD7-F02C785FD52E}"/>
          </ac:grpSpMkLst>
        </pc:grpChg>
        <pc:grpChg chg="add del">
          <ac:chgData name="Kacper Rakowski" userId="e2bafa91-e8b4-491f-a15c-fa2a83fe430c" providerId="ADAL" clId="{7EECAAAA-314C-44EB-B67E-357939104800}" dt="2021-05-14T10:45:22.696" v="33"/>
          <ac:grpSpMkLst>
            <pc:docMk/>
            <pc:sldMk cId="1851038999" sldId="258"/>
            <ac:grpSpMk id="36" creationId="{96B6439A-6986-4ED1-9F17-A87907F27777}"/>
          </ac:grpSpMkLst>
        </pc:grpChg>
      </pc:sldChg>
      <pc:sldChg chg="addSp delSp modSp mod ord setBg delDesignElem">
        <pc:chgData name="Kacper Rakowski" userId="e2bafa91-e8b4-491f-a15c-fa2a83fe430c" providerId="ADAL" clId="{7EECAAAA-314C-44EB-B67E-357939104800}" dt="2021-05-14T10:46:26.801" v="37" actId="26606"/>
        <pc:sldMkLst>
          <pc:docMk/>
          <pc:sldMk cId="1240105132" sldId="259"/>
        </pc:sldMkLst>
        <pc:spChg chg="mod ord">
          <ac:chgData name="Kacper Rakowski" userId="e2bafa91-e8b4-491f-a15c-fa2a83fe430c" providerId="ADAL" clId="{7EECAAAA-314C-44EB-B67E-357939104800}" dt="2021-05-14T10:46:26.801" v="37" actId="26606"/>
          <ac:spMkLst>
            <pc:docMk/>
            <pc:sldMk cId="1240105132" sldId="259"/>
            <ac:spMk id="2" creationId="{C0C168F2-DB79-4FE7-A04B-ED7AC2D66075}"/>
          </ac:spMkLst>
        </pc:spChg>
        <pc:spChg chg="mod">
          <ac:chgData name="Kacper Rakowski" userId="e2bafa91-e8b4-491f-a15c-fa2a83fe430c" providerId="ADAL" clId="{7EECAAAA-314C-44EB-B67E-357939104800}" dt="2021-05-14T10:46:26.801" v="37" actId="26606"/>
          <ac:spMkLst>
            <pc:docMk/>
            <pc:sldMk cId="1240105132" sldId="259"/>
            <ac:spMk id="3" creationId="{5FD86D4B-0AB3-4F23-8323-1C990873A7A8}"/>
          </ac:spMkLst>
        </pc:spChg>
        <pc:spChg chg="add del">
          <ac:chgData name="Kacper Rakowski" userId="e2bafa91-e8b4-491f-a15c-fa2a83fe430c" providerId="ADAL" clId="{7EECAAAA-314C-44EB-B67E-357939104800}" dt="2021-05-14T10:46:26.801" v="37" actId="26606"/>
          <ac:spMkLst>
            <pc:docMk/>
            <pc:sldMk cId="1240105132" sldId="259"/>
            <ac:spMk id="9" creationId="{A3BAF07C-C39E-42EB-BB22-8D46691D9735}"/>
          </ac:spMkLst>
        </pc:spChg>
        <pc:spChg chg="add">
          <ac:chgData name="Kacper Rakowski" userId="e2bafa91-e8b4-491f-a15c-fa2a83fe430c" providerId="ADAL" clId="{7EECAAAA-314C-44EB-B67E-357939104800}" dt="2021-05-14T10:46:26.801" v="37" actId="26606"/>
          <ac:spMkLst>
            <pc:docMk/>
            <pc:sldMk cId="1240105132" sldId="259"/>
            <ac:spMk id="35" creationId="{6238C868-F780-4ABD-9BAA-D79BD3BCFE43}"/>
          </ac:spMkLst>
        </pc:spChg>
        <pc:spChg chg="add">
          <ac:chgData name="Kacper Rakowski" userId="e2bafa91-e8b4-491f-a15c-fa2a83fe430c" providerId="ADAL" clId="{7EECAAAA-314C-44EB-B67E-357939104800}" dt="2021-05-14T10:46:26.801" v="37" actId="26606"/>
          <ac:spMkLst>
            <pc:docMk/>
            <pc:sldMk cId="1240105132" sldId="259"/>
            <ac:spMk id="37" creationId="{CE1D3E3F-B90C-45C1-B988-DC1C184D6B20}"/>
          </ac:spMkLst>
        </pc:spChg>
        <pc:grpChg chg="add del">
          <ac:chgData name="Kacper Rakowski" userId="e2bafa91-e8b4-491f-a15c-fa2a83fe430c" providerId="ADAL" clId="{7EECAAAA-314C-44EB-B67E-357939104800}" dt="2021-05-14T10:46:26.801" v="37" actId="26606"/>
          <ac:grpSpMkLst>
            <pc:docMk/>
            <pc:sldMk cId="1240105132" sldId="259"/>
            <ac:grpSpMk id="11" creationId="{D8E9CF54-0466-4261-9E62-0249E60E1886}"/>
          </ac:grpSpMkLst>
        </pc:grpChg>
        <pc:grpChg chg="add">
          <ac:chgData name="Kacper Rakowski" userId="e2bafa91-e8b4-491f-a15c-fa2a83fe430c" providerId="ADAL" clId="{7EECAAAA-314C-44EB-B67E-357939104800}" dt="2021-05-14T10:46:26.801" v="37" actId="26606"/>
          <ac:grpSpMkLst>
            <pc:docMk/>
            <pc:sldMk cId="1240105132" sldId="259"/>
            <ac:grpSpMk id="39" creationId="{EB12CB73-BAE6-46C6-80C9-2060DA9087CC}"/>
          </ac:grpSpMkLst>
        </pc:grpChg>
        <pc:grpChg chg="add">
          <ac:chgData name="Kacper Rakowski" userId="e2bafa91-e8b4-491f-a15c-fa2a83fe430c" providerId="ADAL" clId="{7EECAAAA-314C-44EB-B67E-357939104800}" dt="2021-05-14T10:46:26.801" v="37" actId="26606"/>
          <ac:grpSpMkLst>
            <pc:docMk/>
            <pc:sldMk cId="1240105132" sldId="259"/>
            <ac:grpSpMk id="62" creationId="{971D0106-033A-4AC9-B620-A41D52707ABD}"/>
          </ac:grpSpMkLst>
        </pc:grpChg>
        <pc:picChg chg="mod">
          <ac:chgData name="Kacper Rakowski" userId="e2bafa91-e8b4-491f-a15c-fa2a83fe430c" providerId="ADAL" clId="{7EECAAAA-314C-44EB-B67E-357939104800}" dt="2021-05-14T10:46:26.801" v="37" actId="26606"/>
          <ac:picMkLst>
            <pc:docMk/>
            <pc:sldMk cId="1240105132" sldId="259"/>
            <ac:picMk id="4" creationId="{92BD3AD2-5D99-4451-AD65-80A5490C6B82}"/>
          </ac:picMkLst>
        </pc:picChg>
      </pc:sldChg>
      <pc:sldChg chg="addSp delSp delDesignElem">
        <pc:chgData name="Kacper Rakowski" userId="e2bafa91-e8b4-491f-a15c-fa2a83fe430c" providerId="ADAL" clId="{7EECAAAA-314C-44EB-B67E-357939104800}" dt="2021-05-14T10:45:22.696" v="33"/>
        <pc:sldMkLst>
          <pc:docMk/>
          <pc:sldMk cId="730842380" sldId="260"/>
        </pc:sldMkLst>
        <pc:spChg chg="add del">
          <ac:chgData name="Kacper Rakowski" userId="e2bafa91-e8b4-491f-a15c-fa2a83fe430c" providerId="ADAL" clId="{7EECAAAA-314C-44EB-B67E-357939104800}" dt="2021-05-14T10:45:22.696" v="33"/>
          <ac:spMkLst>
            <pc:docMk/>
            <pc:sldMk cId="730842380" sldId="260"/>
            <ac:spMk id="9" creationId="{59C0AD34-689A-4954-B857-28A56A031CCA}"/>
          </ac:spMkLst>
        </pc:spChg>
        <pc:spChg chg="add del">
          <ac:chgData name="Kacper Rakowski" userId="e2bafa91-e8b4-491f-a15c-fa2a83fe430c" providerId="ADAL" clId="{7EECAAAA-314C-44EB-B67E-357939104800}" dt="2021-05-14T10:45:22.696" v="33"/>
          <ac:spMkLst>
            <pc:docMk/>
            <pc:sldMk cId="730842380" sldId="260"/>
            <ac:spMk id="34" creationId="{0D46847E-DF7B-4BE5-BA10-97AFF961CC86}"/>
          </ac:spMkLst>
        </pc:spChg>
        <pc:spChg chg="add del">
          <ac:chgData name="Kacper Rakowski" userId="e2bafa91-e8b4-491f-a15c-fa2a83fe430c" providerId="ADAL" clId="{7EECAAAA-314C-44EB-B67E-357939104800}" dt="2021-05-14T10:45:22.696" v="33"/>
          <ac:spMkLst>
            <pc:docMk/>
            <pc:sldMk cId="730842380" sldId="260"/>
            <ac:spMk id="36" creationId="{227E50E2-800F-4574-8926-D1DB68914B2C}"/>
          </ac:spMkLst>
        </pc:spChg>
        <pc:spChg chg="add del">
          <ac:chgData name="Kacper Rakowski" userId="e2bafa91-e8b4-491f-a15c-fa2a83fe430c" providerId="ADAL" clId="{7EECAAAA-314C-44EB-B67E-357939104800}" dt="2021-05-14T10:45:22.696" v="33"/>
          <ac:spMkLst>
            <pc:docMk/>
            <pc:sldMk cId="730842380" sldId="260"/>
            <ac:spMk id="38" creationId="{7DC56226-648F-4399-93F6-94D24B604695}"/>
          </ac:spMkLst>
        </pc:spChg>
        <pc:grpChg chg="add del">
          <ac:chgData name="Kacper Rakowski" userId="e2bafa91-e8b4-491f-a15c-fa2a83fe430c" providerId="ADAL" clId="{7EECAAAA-314C-44EB-B67E-357939104800}" dt="2021-05-14T10:45:22.696" v="33"/>
          <ac:grpSpMkLst>
            <pc:docMk/>
            <pc:sldMk cId="730842380" sldId="260"/>
            <ac:grpSpMk id="11" creationId="{2EF251E5-B061-410C-B249-58C6857613E1}"/>
          </ac:grpSpMkLst>
        </pc:grpChg>
      </pc:sldChg>
      <pc:sldChg chg="addSp delSp modSp mod delDesignElem">
        <pc:chgData name="Kacper Rakowski" userId="e2bafa91-e8b4-491f-a15c-fa2a83fe430c" providerId="ADAL" clId="{7EECAAAA-314C-44EB-B67E-357939104800}" dt="2021-05-14T10:45:50.682" v="35" actId="26606"/>
        <pc:sldMkLst>
          <pc:docMk/>
          <pc:sldMk cId="2827077517" sldId="261"/>
        </pc:sldMkLst>
        <pc:spChg chg="mod">
          <ac:chgData name="Kacper Rakowski" userId="e2bafa91-e8b4-491f-a15c-fa2a83fe430c" providerId="ADAL" clId="{7EECAAAA-314C-44EB-B67E-357939104800}" dt="2021-05-14T10:45:50.682" v="35" actId="26606"/>
          <ac:spMkLst>
            <pc:docMk/>
            <pc:sldMk cId="2827077517" sldId="261"/>
            <ac:spMk id="2" creationId="{96327056-4440-429E-AFB8-2DFA7A74971D}"/>
          </ac:spMkLst>
        </pc:spChg>
        <pc:spChg chg="mod">
          <ac:chgData name="Kacper Rakowski" userId="e2bafa91-e8b4-491f-a15c-fa2a83fe430c" providerId="ADAL" clId="{7EECAAAA-314C-44EB-B67E-357939104800}" dt="2021-05-14T10:45:50.682" v="35" actId="26606"/>
          <ac:spMkLst>
            <pc:docMk/>
            <pc:sldMk cId="2827077517" sldId="261"/>
            <ac:spMk id="3" creationId="{41D8188E-B59A-4D34-8E12-8BEB50071525}"/>
          </ac:spMkLst>
        </pc:spChg>
        <pc:spChg chg="add del">
          <ac:chgData name="Kacper Rakowski" userId="e2bafa91-e8b4-491f-a15c-fa2a83fe430c" providerId="ADAL" clId="{7EECAAAA-314C-44EB-B67E-357939104800}" dt="2021-05-14T10:45:50.682" v="35" actId="26606"/>
          <ac:spMkLst>
            <pc:docMk/>
            <pc:sldMk cId="2827077517" sldId="261"/>
            <ac:spMk id="9" creationId="{7CC9829A-26F6-4595-8608-1A9F57DA7504}"/>
          </ac:spMkLst>
        </pc:spChg>
        <pc:spChg chg="add">
          <ac:chgData name="Kacper Rakowski" userId="e2bafa91-e8b4-491f-a15c-fa2a83fe430c" providerId="ADAL" clId="{7EECAAAA-314C-44EB-B67E-357939104800}" dt="2021-05-14T10:45:50.682" v="35" actId="26606"/>
          <ac:spMkLst>
            <pc:docMk/>
            <pc:sldMk cId="2827077517" sldId="261"/>
            <ac:spMk id="42" creationId="{48CAE4AE-A9DF-45AF-9A9C-1712BC63418E}"/>
          </ac:spMkLst>
        </pc:spChg>
        <pc:spChg chg="add">
          <ac:chgData name="Kacper Rakowski" userId="e2bafa91-e8b4-491f-a15c-fa2a83fe430c" providerId="ADAL" clId="{7EECAAAA-314C-44EB-B67E-357939104800}" dt="2021-05-14T10:45:50.682" v="35" actId="26606"/>
          <ac:spMkLst>
            <pc:docMk/>
            <pc:sldMk cId="2827077517" sldId="261"/>
            <ac:spMk id="67" creationId="{E972DE0D-2E53-4159-ABD3-C601524262C2}"/>
          </ac:spMkLst>
        </pc:spChg>
        <pc:grpChg chg="add del">
          <ac:chgData name="Kacper Rakowski" userId="e2bafa91-e8b4-491f-a15c-fa2a83fe430c" providerId="ADAL" clId="{7EECAAAA-314C-44EB-B67E-357939104800}" dt="2021-05-14T10:45:50.682" v="35" actId="26606"/>
          <ac:grpSpMkLst>
            <pc:docMk/>
            <pc:sldMk cId="2827077517" sldId="261"/>
            <ac:grpSpMk id="11" creationId="{75343792-FB15-4868-8582-6FB07FD06552}"/>
          </ac:grpSpMkLst>
        </pc:grpChg>
        <pc:grpChg chg="add del">
          <ac:chgData name="Kacper Rakowski" userId="e2bafa91-e8b4-491f-a15c-fa2a83fe430c" providerId="ADAL" clId="{7EECAAAA-314C-44EB-B67E-357939104800}" dt="2021-05-14T10:45:50.682" v="35" actId="26606"/>
          <ac:grpSpMkLst>
            <pc:docMk/>
            <pc:sldMk cId="2827077517" sldId="261"/>
            <ac:grpSpMk id="34" creationId="{F594A2EF-2FF2-48A2-91C9-02790030750B}"/>
          </ac:grpSpMkLst>
        </pc:grpChg>
        <pc:grpChg chg="add">
          <ac:chgData name="Kacper Rakowski" userId="e2bafa91-e8b4-491f-a15c-fa2a83fe430c" providerId="ADAL" clId="{7EECAAAA-314C-44EB-B67E-357939104800}" dt="2021-05-14T10:45:50.682" v="35" actId="26606"/>
          <ac:grpSpMkLst>
            <pc:docMk/>
            <pc:sldMk cId="2827077517" sldId="261"/>
            <ac:grpSpMk id="44" creationId="{6C272060-BC98-4C91-A58F-4DFEC566CF7F}"/>
          </ac:grpSpMkLst>
        </pc:grpChg>
        <pc:picChg chg="mod">
          <ac:chgData name="Kacper Rakowski" userId="e2bafa91-e8b4-491f-a15c-fa2a83fe430c" providerId="ADAL" clId="{7EECAAAA-314C-44EB-B67E-357939104800}" dt="2021-05-14T10:45:50.682" v="35" actId="26606"/>
          <ac:picMkLst>
            <pc:docMk/>
            <pc:sldMk cId="2827077517" sldId="261"/>
            <ac:picMk id="4" creationId="{28048D88-AC81-4A52-9AE2-41DF6DB9B91D}"/>
          </ac:picMkLst>
        </pc:picChg>
      </pc:sldChg>
      <pc:sldChg chg="modSp">
        <pc:chgData name="Kacper Rakowski" userId="e2bafa91-e8b4-491f-a15c-fa2a83fe430c" providerId="ADAL" clId="{7EECAAAA-314C-44EB-B67E-357939104800}" dt="2021-05-14T10:45:22.696" v="33"/>
        <pc:sldMkLst>
          <pc:docMk/>
          <pc:sldMk cId="1754072308" sldId="262"/>
        </pc:sldMkLst>
        <pc:spChg chg="mod">
          <ac:chgData name="Kacper Rakowski" userId="e2bafa91-e8b4-491f-a15c-fa2a83fe430c" providerId="ADAL" clId="{7EECAAAA-314C-44EB-B67E-357939104800}" dt="2021-05-14T10:45:22.696" v="33"/>
          <ac:spMkLst>
            <pc:docMk/>
            <pc:sldMk cId="1754072308" sldId="262"/>
            <ac:spMk id="2" creationId="{CB5C5BF8-9348-45C9-A26B-B95249D07CBA}"/>
          </ac:spMkLst>
        </pc:spChg>
        <pc:spChg chg="mod">
          <ac:chgData name="Kacper Rakowski" userId="e2bafa91-e8b4-491f-a15c-fa2a83fe430c" providerId="ADAL" clId="{7EECAAAA-314C-44EB-B67E-357939104800}" dt="2021-05-14T10:45:22.696" v="33"/>
          <ac:spMkLst>
            <pc:docMk/>
            <pc:sldMk cId="1754072308" sldId="262"/>
            <ac:spMk id="3" creationId="{5D3C46D6-411D-4226-BBBB-E090987359F0}"/>
          </ac:spMkLst>
        </pc:spChg>
      </pc:sldChg>
      <pc:sldChg chg="addSp delSp delDesignElem">
        <pc:chgData name="Kacper Rakowski" userId="e2bafa91-e8b4-491f-a15c-fa2a83fe430c" providerId="ADAL" clId="{7EECAAAA-314C-44EB-B67E-357939104800}" dt="2021-05-14T10:45:22.696" v="33"/>
        <pc:sldMkLst>
          <pc:docMk/>
          <pc:sldMk cId="822742278" sldId="263"/>
        </pc:sldMkLst>
        <pc:spChg chg="add del">
          <ac:chgData name="Kacper Rakowski" userId="e2bafa91-e8b4-491f-a15c-fa2a83fe430c" providerId="ADAL" clId="{7EECAAAA-314C-44EB-B67E-357939104800}" dt="2021-05-14T10:45:22.696" v="33"/>
          <ac:spMkLst>
            <pc:docMk/>
            <pc:sldMk cId="822742278" sldId="263"/>
            <ac:spMk id="9" creationId="{DD192C9E-5048-45EF-872F-57480C35B753}"/>
          </ac:spMkLst>
        </pc:spChg>
        <pc:spChg chg="add del">
          <ac:chgData name="Kacper Rakowski" userId="e2bafa91-e8b4-491f-a15c-fa2a83fe430c" providerId="ADAL" clId="{7EECAAAA-314C-44EB-B67E-357939104800}" dt="2021-05-14T10:45:22.696" v="33"/>
          <ac:spMkLst>
            <pc:docMk/>
            <pc:sldMk cId="822742278" sldId="263"/>
            <ac:spMk id="11" creationId="{A5B0CC4D-5179-42F0-9DDF-8ACC5138D888}"/>
          </ac:spMkLst>
        </pc:spChg>
        <pc:grpChg chg="add del">
          <ac:chgData name="Kacper Rakowski" userId="e2bafa91-e8b4-491f-a15c-fa2a83fe430c" providerId="ADAL" clId="{7EECAAAA-314C-44EB-B67E-357939104800}" dt="2021-05-14T10:45:22.696" v="33"/>
          <ac:grpSpMkLst>
            <pc:docMk/>
            <pc:sldMk cId="822742278" sldId="263"/>
            <ac:grpSpMk id="13" creationId="{7CB39D17-872D-4673-926B-43DB210DE765}"/>
          </ac:grpSpMkLst>
        </pc:grpChg>
        <pc:grpChg chg="add del">
          <ac:chgData name="Kacper Rakowski" userId="e2bafa91-e8b4-491f-a15c-fa2a83fe430c" providerId="ADAL" clId="{7EECAAAA-314C-44EB-B67E-357939104800}" dt="2021-05-14T10:45:22.696" v="33"/>
          <ac:grpSpMkLst>
            <pc:docMk/>
            <pc:sldMk cId="822742278" sldId="263"/>
            <ac:grpSpMk id="36" creationId="{1E036FD2-416E-4EE4-9883-07FBB2F136C0}"/>
          </ac:grpSpMkLst>
        </pc:grpChg>
      </pc:sldChg>
      <pc:sldChg chg="addSp delSp delDesignElem">
        <pc:chgData name="Kacper Rakowski" userId="e2bafa91-e8b4-491f-a15c-fa2a83fe430c" providerId="ADAL" clId="{7EECAAAA-314C-44EB-B67E-357939104800}" dt="2021-05-14T10:45:22.696" v="33"/>
        <pc:sldMkLst>
          <pc:docMk/>
          <pc:sldMk cId="1248309834" sldId="264"/>
        </pc:sldMkLst>
        <pc:spChg chg="add del">
          <ac:chgData name="Kacper Rakowski" userId="e2bafa91-e8b4-491f-a15c-fa2a83fe430c" providerId="ADAL" clId="{7EECAAAA-314C-44EB-B67E-357939104800}" dt="2021-05-14T10:45:22.696" v="33"/>
          <ac:spMkLst>
            <pc:docMk/>
            <pc:sldMk cId="1248309834" sldId="264"/>
            <ac:spMk id="9" creationId="{0B1E2039-05B6-41EB-BB34-E52FFDAEF997}"/>
          </ac:spMkLst>
        </pc:spChg>
        <pc:grpChg chg="add del">
          <ac:chgData name="Kacper Rakowski" userId="e2bafa91-e8b4-491f-a15c-fa2a83fe430c" providerId="ADAL" clId="{7EECAAAA-314C-44EB-B67E-357939104800}" dt="2021-05-14T10:45:22.696" v="33"/>
          <ac:grpSpMkLst>
            <pc:docMk/>
            <pc:sldMk cId="1248309834" sldId="264"/>
            <ac:grpSpMk id="11" creationId="{C8383D61-A776-40AC-981C-1CAC49C88B93}"/>
          </ac:grpSpMkLst>
        </pc:grpChg>
        <pc:grpChg chg="add del">
          <ac:chgData name="Kacper Rakowski" userId="e2bafa91-e8b4-491f-a15c-fa2a83fe430c" providerId="ADAL" clId="{7EECAAAA-314C-44EB-B67E-357939104800}" dt="2021-05-14T10:45:22.696" v="33"/>
          <ac:grpSpMkLst>
            <pc:docMk/>
            <pc:sldMk cId="1248309834" sldId="264"/>
            <ac:grpSpMk id="34" creationId="{86BD8AE2-12C6-459B-BEE4-76FA4275DF7B}"/>
          </ac:grpSpMkLst>
        </pc:grpChg>
      </pc:sldChg>
      <pc:sldChg chg="addSp delSp delDesignElem">
        <pc:chgData name="Kacper Rakowski" userId="e2bafa91-e8b4-491f-a15c-fa2a83fe430c" providerId="ADAL" clId="{7EECAAAA-314C-44EB-B67E-357939104800}" dt="2021-05-14T10:45:22.696" v="33"/>
        <pc:sldMkLst>
          <pc:docMk/>
          <pc:sldMk cId="1167461009" sldId="265"/>
        </pc:sldMkLst>
        <pc:spChg chg="add del">
          <ac:chgData name="Kacper Rakowski" userId="e2bafa91-e8b4-491f-a15c-fa2a83fe430c" providerId="ADAL" clId="{7EECAAAA-314C-44EB-B67E-357939104800}" dt="2021-05-14T10:45:22.696" v="33"/>
          <ac:spMkLst>
            <pc:docMk/>
            <pc:sldMk cId="1167461009" sldId="265"/>
            <ac:spMk id="9" creationId="{A3BAF07C-C39E-42EB-BB22-8D46691D9735}"/>
          </ac:spMkLst>
        </pc:spChg>
        <pc:grpChg chg="add del">
          <ac:chgData name="Kacper Rakowski" userId="e2bafa91-e8b4-491f-a15c-fa2a83fe430c" providerId="ADAL" clId="{7EECAAAA-314C-44EB-B67E-357939104800}" dt="2021-05-14T10:45:22.696" v="33"/>
          <ac:grpSpMkLst>
            <pc:docMk/>
            <pc:sldMk cId="1167461009" sldId="265"/>
            <ac:grpSpMk id="11" creationId="{D8E9CF54-0466-4261-9E62-0249E60E1886}"/>
          </ac:grpSpMkLst>
        </pc:grpChg>
      </pc:sldChg>
      <pc:sldChg chg="addSp delSp modSp modAnim delDesignElem">
        <pc:chgData name="Kacper Rakowski" userId="e2bafa91-e8b4-491f-a15c-fa2a83fe430c" providerId="ADAL" clId="{7EECAAAA-314C-44EB-B67E-357939104800}" dt="2021-05-14T10:45:22.696" v="33"/>
        <pc:sldMkLst>
          <pc:docMk/>
          <pc:sldMk cId="3013188838" sldId="266"/>
        </pc:sldMkLst>
        <pc:spChg chg="mod">
          <ac:chgData name="Kacper Rakowski" userId="e2bafa91-e8b4-491f-a15c-fa2a83fe430c" providerId="ADAL" clId="{7EECAAAA-314C-44EB-B67E-357939104800}" dt="2021-05-14T10:44:54.805" v="18" actId="20577"/>
          <ac:spMkLst>
            <pc:docMk/>
            <pc:sldMk cId="3013188838" sldId="266"/>
            <ac:spMk id="3" creationId="{A30C6E29-A98D-49FD-8F49-38D3BC5FC1B8}"/>
          </ac:spMkLst>
        </pc:spChg>
        <pc:spChg chg="add del">
          <ac:chgData name="Kacper Rakowski" userId="e2bafa91-e8b4-491f-a15c-fa2a83fe430c" providerId="ADAL" clId="{7EECAAAA-314C-44EB-B67E-357939104800}" dt="2021-05-14T10:45:22.696" v="33"/>
          <ac:spMkLst>
            <pc:docMk/>
            <pc:sldMk cId="3013188838" sldId="266"/>
            <ac:spMk id="8" creationId="{10CE3618-1D7A-4256-B2AF-9DB692996C65}"/>
          </ac:spMkLst>
        </pc:spChg>
        <pc:spChg chg="add del">
          <ac:chgData name="Kacper Rakowski" userId="e2bafa91-e8b4-491f-a15c-fa2a83fe430c" providerId="ADAL" clId="{7EECAAAA-314C-44EB-B67E-357939104800}" dt="2021-05-14T10:45:22.696" v="33"/>
          <ac:spMkLst>
            <pc:docMk/>
            <pc:sldMk cId="3013188838" sldId="266"/>
            <ac:spMk id="31" creationId="{A4CD35EF-7348-4E64-8700-827E64EA4E16}"/>
          </ac:spMkLst>
        </pc:spChg>
        <pc:grpChg chg="add del">
          <ac:chgData name="Kacper Rakowski" userId="e2bafa91-e8b4-491f-a15c-fa2a83fe430c" providerId="ADAL" clId="{7EECAAAA-314C-44EB-B67E-357939104800}" dt="2021-05-14T10:45:22.696" v="33"/>
          <ac:grpSpMkLst>
            <pc:docMk/>
            <pc:sldMk cId="3013188838" sldId="266"/>
            <ac:grpSpMk id="10" creationId="{D91A9185-A7D5-460B-98BC-0BF2EBD3EEBE}"/>
          </ac:grpSpMkLst>
        </pc:gr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5/14/2021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316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564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5/14/2021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723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301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5/14/2021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923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5/14/2021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375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5/14/2021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16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161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5/14/2021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961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949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5/14/2021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741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242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9499C9FE-4B17-4937-9EB8-3E1A97E32D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A1AA859-8E3B-49BF-83F6-ADF050A2C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id="{EA5E9A71-2A94-4FAA-859F-1930C2E918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15C43A1A-EE63-4F18-BA50-6BCC0C5FB0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D20E631E-2C68-4E27-B833-094ECE5095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8">
              <a:extLst>
                <a:ext uri="{FF2B5EF4-FFF2-40B4-BE49-F238E27FC236}">
                  <a16:creationId xmlns:a16="http://schemas.microsoft.com/office/drawing/2014/main" id="{2446723A-FC6F-4012-8557-06069FA130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9">
              <a:extLst>
                <a:ext uri="{FF2B5EF4-FFF2-40B4-BE49-F238E27FC236}">
                  <a16:creationId xmlns:a16="http://schemas.microsoft.com/office/drawing/2014/main" id="{7F3D87D4-252C-4471-A220-28B58BF439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0">
              <a:extLst>
                <a:ext uri="{FF2B5EF4-FFF2-40B4-BE49-F238E27FC236}">
                  <a16:creationId xmlns:a16="http://schemas.microsoft.com/office/drawing/2014/main" id="{054B916A-0FD0-4006-BD6C-9D29CA03AC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1">
              <a:extLst>
                <a:ext uri="{FF2B5EF4-FFF2-40B4-BE49-F238E27FC236}">
                  <a16:creationId xmlns:a16="http://schemas.microsoft.com/office/drawing/2014/main" id="{2133C3B4-D163-43CB-B3FC-A1B9A1DC38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2">
              <a:extLst>
                <a:ext uri="{FF2B5EF4-FFF2-40B4-BE49-F238E27FC236}">
                  <a16:creationId xmlns:a16="http://schemas.microsoft.com/office/drawing/2014/main" id="{44DECBCA-815C-4296-B4DA-F12AD81F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3">
              <a:extLst>
                <a:ext uri="{FF2B5EF4-FFF2-40B4-BE49-F238E27FC236}">
                  <a16:creationId xmlns:a16="http://schemas.microsoft.com/office/drawing/2014/main" id="{B6C3CA6F-2113-4095-B77D-19519074C1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4">
              <a:extLst>
                <a:ext uri="{FF2B5EF4-FFF2-40B4-BE49-F238E27FC236}">
                  <a16:creationId xmlns:a16="http://schemas.microsoft.com/office/drawing/2014/main" id="{6A23EEC5-4C2F-4460-B6F6-A6852C46F1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5">
              <a:extLst>
                <a:ext uri="{FF2B5EF4-FFF2-40B4-BE49-F238E27FC236}">
                  <a16:creationId xmlns:a16="http://schemas.microsoft.com/office/drawing/2014/main" id="{9CAEC751-845A-4873-BCB3-29B7EF60FD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6">
              <a:extLst>
                <a:ext uri="{FF2B5EF4-FFF2-40B4-BE49-F238E27FC236}">
                  <a16:creationId xmlns:a16="http://schemas.microsoft.com/office/drawing/2014/main" id="{FA38FC93-11A4-4EB5-BC13-85FB353CD1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7">
              <a:extLst>
                <a:ext uri="{FF2B5EF4-FFF2-40B4-BE49-F238E27FC236}">
                  <a16:creationId xmlns:a16="http://schemas.microsoft.com/office/drawing/2014/main" id="{B5B6AC4D-E640-47F2-AA5A-9F9A1DB88E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8">
              <a:extLst>
                <a:ext uri="{FF2B5EF4-FFF2-40B4-BE49-F238E27FC236}">
                  <a16:creationId xmlns:a16="http://schemas.microsoft.com/office/drawing/2014/main" id="{962630FB-473F-4D83-8B9F-EC52E31CA5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9">
              <a:extLst>
                <a:ext uri="{FF2B5EF4-FFF2-40B4-BE49-F238E27FC236}">
                  <a16:creationId xmlns:a16="http://schemas.microsoft.com/office/drawing/2014/main" id="{035721E2-E73B-4E57-92E2-DE71F0D17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0">
              <a:extLst>
                <a:ext uri="{FF2B5EF4-FFF2-40B4-BE49-F238E27FC236}">
                  <a16:creationId xmlns:a16="http://schemas.microsoft.com/office/drawing/2014/main" id="{3071D074-66CD-4273-AF66-207364BA3E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1">
              <a:extLst>
                <a:ext uri="{FF2B5EF4-FFF2-40B4-BE49-F238E27FC236}">
                  <a16:creationId xmlns:a16="http://schemas.microsoft.com/office/drawing/2014/main" id="{4197CB22-95EA-4E41-94A6-6BCE8C0278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2">
              <a:extLst>
                <a:ext uri="{FF2B5EF4-FFF2-40B4-BE49-F238E27FC236}">
                  <a16:creationId xmlns:a16="http://schemas.microsoft.com/office/drawing/2014/main" id="{622F5B4E-EBC2-4021-A986-B40B49442B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23">
              <a:extLst>
                <a:ext uri="{FF2B5EF4-FFF2-40B4-BE49-F238E27FC236}">
                  <a16:creationId xmlns:a16="http://schemas.microsoft.com/office/drawing/2014/main" id="{A1450C78-508B-412D-8354-C6AE7E9F93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D2C6055-EB42-4E7C-B358-308A54C71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7084" y="1186483"/>
            <a:ext cx="3822597" cy="4477933"/>
            <a:chOff x="807084" y="1186483"/>
            <a:chExt cx="3822597" cy="4477933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A0384A8-C4E8-407C-BD44-2B989327E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531" y="1186483"/>
              <a:ext cx="3821702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Isosceles Triangle 39">
              <a:extLst>
                <a:ext uri="{FF2B5EF4-FFF2-40B4-BE49-F238E27FC236}">
                  <a16:creationId xmlns:a16="http://schemas.microsoft.com/office/drawing/2014/main" id="{B7F9FA9E-2650-4B17-BA91-C12C0C5F9D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514766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E96B943E-BAEE-4DC2-87CB-78F6E433D5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084" y="1991156"/>
              <a:ext cx="382259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95415" y="2075504"/>
            <a:ext cx="3654569" cy="2042725"/>
          </a:xfrm>
        </p:spPr>
        <p:txBody>
          <a:bodyPr>
            <a:normAutofit/>
          </a:bodyPr>
          <a:lstStyle/>
          <a:p>
            <a:r>
              <a:rPr lang="pl-PL" sz="4600">
                <a:cs typeface="Calibri Light"/>
              </a:rPr>
              <a:t>Matematyka w życiu codziennym </a:t>
            </a:r>
            <a:endParaRPr lang="pl-PL" sz="4600"/>
          </a:p>
        </p:txBody>
      </p:sp>
      <p:pic>
        <p:nvPicPr>
          <p:cNvPr id="33" name="Picture 32" descr="Skomplikowane formuły matematyczne na tablicy">
            <a:extLst>
              <a:ext uri="{FF2B5EF4-FFF2-40B4-BE49-F238E27FC236}">
                <a16:creationId xmlns:a16="http://schemas.microsoft.com/office/drawing/2014/main" id="{FA488282-F838-423D-ABA9-5DC4FA34ED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63" r="7139" b="-1"/>
          <a:stretch/>
        </p:blipFill>
        <p:spPr>
          <a:xfrm>
            <a:off x="5446972" y="227"/>
            <a:ext cx="6745028" cy="6858000"/>
          </a:xfrm>
          <a:prstGeom prst="rect">
            <a:avLst/>
          </a:prstGeom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ABFCE09A-2529-49D8-BA8D-016842F5E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0" y="4760132"/>
            <a:ext cx="5093596" cy="1777829"/>
          </a:xfrm>
        </p:spPr>
        <p:txBody>
          <a:bodyPr>
            <a:normAutofit/>
          </a:bodyPr>
          <a:lstStyle/>
          <a:p>
            <a:pPr algn="r"/>
            <a:r>
              <a:rPr lang="pl-PL">
                <a:solidFill>
                  <a:schemeClr val="tx1"/>
                </a:solidFill>
                <a:cs typeface="Calibri Light"/>
              </a:rPr>
              <a:t>Matematyka w czasie </a:t>
            </a:r>
            <a:endParaRPr lang="pl-PL">
              <a:solidFill>
                <a:schemeClr val="tx1"/>
              </a:solidFill>
            </a:endParaRPr>
          </a:p>
        </p:txBody>
      </p:sp>
      <p:pic>
        <p:nvPicPr>
          <p:cNvPr id="4" name="Obraz 4" descr="Obraz zawierający zegar, czas, zamontowane, ręka&#10;&#10;Opis wygenerowany automatycznie">
            <a:extLst>
              <a:ext uri="{FF2B5EF4-FFF2-40B4-BE49-F238E27FC236}">
                <a16:creationId xmlns:a16="http://schemas.microsoft.com/office/drawing/2014/main" id="{3A99CF11-1138-49A5-B6CB-A402C33148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290" b="12643"/>
          <a:stretch/>
        </p:blipFill>
        <p:spPr>
          <a:xfrm>
            <a:off x="20" y="10"/>
            <a:ext cx="12191980" cy="4599422"/>
          </a:xfrm>
          <a:custGeom>
            <a:avLst/>
            <a:gdLst/>
            <a:ahLst/>
            <a:cxnLst/>
            <a:rect l="l" t="t" r="r" b="b"/>
            <a:pathLst>
              <a:path w="12192000" h="4621300">
                <a:moveTo>
                  <a:pt x="0" y="0"/>
                </a:moveTo>
                <a:lnTo>
                  <a:pt x="12192000" y="0"/>
                </a:lnTo>
                <a:lnTo>
                  <a:pt x="12192000" y="3104412"/>
                </a:lnTo>
                <a:lnTo>
                  <a:pt x="12192000" y="3296537"/>
                </a:lnTo>
                <a:lnTo>
                  <a:pt x="12192000" y="4272355"/>
                </a:lnTo>
                <a:lnTo>
                  <a:pt x="12113803" y="4280638"/>
                </a:lnTo>
                <a:cubicBezTo>
                  <a:pt x="10139508" y="4478587"/>
                  <a:pt x="8237152" y="4571590"/>
                  <a:pt x="6753597" y="4604195"/>
                </a:cubicBezTo>
                <a:cubicBezTo>
                  <a:pt x="4940362" y="4644044"/>
                  <a:pt x="2657278" y="4624714"/>
                  <a:pt x="400746" y="4432852"/>
                </a:cubicBezTo>
                <a:lnTo>
                  <a:pt x="0" y="4395876"/>
                </a:lnTo>
                <a:lnTo>
                  <a:pt x="0" y="3296537"/>
                </a:lnTo>
                <a:lnTo>
                  <a:pt x="0" y="3104412"/>
                </a:lnTo>
                <a:close/>
              </a:path>
            </a:pathLst>
          </a:cu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F97DD62-BE56-4700-AF2D-0F4CB135F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6706" y="4767660"/>
            <a:ext cx="5173613" cy="1770300"/>
          </a:xfrm>
        </p:spPr>
        <p:txBody>
          <a:bodyPr>
            <a:normAutofit/>
          </a:bodyPr>
          <a:lstStyle/>
          <a:p>
            <a:r>
              <a:rPr lang="pl-PL"/>
              <a:t>Planowanie dnia </a:t>
            </a:r>
          </a:p>
          <a:p>
            <a:r>
              <a:rPr lang="pl-PL"/>
              <a:t>Znajomość godzin</a:t>
            </a:r>
          </a:p>
          <a:p>
            <a:r>
              <a:rPr lang="pl-PL"/>
              <a:t>Zdajomość ilości dnia a nocy </a:t>
            </a:r>
          </a:p>
        </p:txBody>
      </p:sp>
    </p:spTree>
    <p:extLst>
      <p:ext uri="{BB962C8B-B14F-4D97-AF65-F5344CB8AC3E}">
        <p14:creationId xmlns:p14="http://schemas.microsoft.com/office/powerpoint/2010/main" val="11674610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CE3618-1D7A-4256-B2AF-9DB692996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824" y="6419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91A9185-A7D5-460B-98BC-0BF2EBD3E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  <a:noFill/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8AFC1764-6516-4F77-BF30-B8ADB3C9F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7000"/>
                </a:schemeClr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FCAFF9F9-F806-47EC-BCAC-9921E719F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09D92491-36BD-4861-BA54-DD88E6089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8000"/>
                </a:schemeClr>
              </a:solidFill>
              <a:prstDash val="dash"/>
              <a:miter lim="800000"/>
              <a:headEnd/>
              <a:tailEnd/>
            </a:ln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23740E15-AB86-4E5C-A137-07E0DDC03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BE097852-1F54-4EF0-A1BE-561272FCD6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5C2DF1F9-21CC-430E-84C8-356C73C6F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4000"/>
                </a:schemeClr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7F11B45B-3EDE-4B6A-903B-0AE6E9DD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3000"/>
                </a:schemeClr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F77FDDC5-477E-420D-B98F-42ABA24772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3000"/>
                </a:schemeClr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A92C0474-B573-45C5-84C5-194CE1715F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2000"/>
                </a:schemeClr>
              </a:solidFill>
              <a:prstDash val="dash"/>
              <a:miter lim="800000"/>
              <a:headEnd/>
              <a:tailEnd/>
            </a:ln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2FBC62F8-64D0-4025-99AE-A04E291D9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2000"/>
                </a:schemeClr>
              </a:solidFill>
              <a:prstDash val="dash"/>
              <a:miter lim="800000"/>
              <a:headEnd/>
              <a:tailEnd/>
            </a:ln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7632F945-80B5-4575-A538-29495BF8F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2000"/>
                </a:schemeClr>
              </a:solidFill>
              <a:prstDash val="dashDot"/>
              <a:miter lim="800000"/>
              <a:headEnd/>
              <a:tailEnd/>
            </a:ln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5562CC17-43D4-4E57-AE08-83952EE59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2000"/>
                </a:schemeClr>
              </a:solidFill>
              <a:prstDash val="dashDot"/>
              <a:miter lim="800000"/>
              <a:headEnd/>
              <a:tailEnd/>
            </a:ln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E1D78CFE-04CA-4101-AFCF-196940B2D1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2000"/>
                </a:schemeClr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41F2A149-A64E-4690-B049-18C156A8E2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2000"/>
                </a:schemeClr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D9313C72-D62D-4416-A6AE-7EB7D6B54A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1000"/>
                </a:schemeClr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77B03BEA-76E5-4ECB-B9BB-D89D27509E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1000"/>
                </a:schemeClr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6AF6BECE-416D-4C3A-AD6F-68B08F3CA7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B9197E2A-A098-480D-A2A6-3F3B889EDA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5A493EDB-6C9E-483F-86A6-0F473E590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</p:spPr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AA80C1F1-B2DD-4FAF-8833-828193A48C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04716" y="1263404"/>
            <a:ext cx="8239252" cy="3115075"/>
          </a:xfrm>
        </p:spPr>
        <p:txBody>
          <a:bodyPr>
            <a:normAutofit/>
          </a:bodyPr>
          <a:lstStyle/>
          <a:p>
            <a:pPr algn="l"/>
            <a:r>
              <a:rPr lang="pl-PL" sz="7200">
                <a:solidFill>
                  <a:schemeClr val="tx1"/>
                </a:solidFill>
                <a:cs typeface="Calibri Light"/>
              </a:rPr>
              <a:t>Dziękuję za uwagę </a:t>
            </a:r>
            <a:endParaRPr lang="pl-PL" sz="7200">
              <a:solidFill>
                <a:schemeClr val="tx1"/>
              </a:solidFill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30C6E29-A98D-49FD-8F49-38D3BC5FC1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04716" y="4560432"/>
            <a:ext cx="8239253" cy="1228171"/>
          </a:xfrm>
        </p:spPr>
        <p:txBody>
          <a:bodyPr vert="horz" lIns="91440" tIns="0" rIns="91440" bIns="45720" rtlCol="0">
            <a:normAutofit/>
          </a:bodyPr>
          <a:lstStyle/>
          <a:p>
            <a:pPr algn="l"/>
            <a:r>
              <a:rPr lang="pl-PL" sz="2400" dirty="0">
                <a:solidFill>
                  <a:schemeClr val="tx1"/>
                </a:solidFill>
              </a:rPr>
              <a:t>Kacper Rakowski 2 b</a:t>
            </a:r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A4CD35EF-7348-4E64-8700-827E64EA4E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435823" y="3320139"/>
            <a:ext cx="300774" cy="259288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1888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59C0AD34-689A-4954-B857-28A56A031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EF251E5-B061-410C-B249-58C6857613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2" name="Freeform 5">
              <a:extLst>
                <a:ext uri="{FF2B5EF4-FFF2-40B4-BE49-F238E27FC236}">
                  <a16:creationId xmlns:a16="http://schemas.microsoft.com/office/drawing/2014/main" id="{5820E53A-A780-41CF-9B04-52B707A56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6">
              <a:extLst>
                <a:ext uri="{FF2B5EF4-FFF2-40B4-BE49-F238E27FC236}">
                  <a16:creationId xmlns:a16="http://schemas.microsoft.com/office/drawing/2014/main" id="{9A337230-F2D4-4984-B33B-BD5732CA7F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id="{150374BA-0847-4D86-BDAD-B3616B48AC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8">
              <a:extLst>
                <a:ext uri="{FF2B5EF4-FFF2-40B4-BE49-F238E27FC236}">
                  <a16:creationId xmlns:a16="http://schemas.microsoft.com/office/drawing/2014/main" id="{756B05EF-64B2-4E1A-BEE2-2C91CEE448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9">
              <a:extLst>
                <a:ext uri="{FF2B5EF4-FFF2-40B4-BE49-F238E27FC236}">
                  <a16:creationId xmlns:a16="http://schemas.microsoft.com/office/drawing/2014/main" id="{8EAC8528-3758-4668-AC4F-7A1ED80AA9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0">
              <a:extLst>
                <a:ext uri="{FF2B5EF4-FFF2-40B4-BE49-F238E27FC236}">
                  <a16:creationId xmlns:a16="http://schemas.microsoft.com/office/drawing/2014/main" id="{9C60E31E-3A6D-4751-A2B9-6D6BBD3F42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1">
              <a:extLst>
                <a:ext uri="{FF2B5EF4-FFF2-40B4-BE49-F238E27FC236}">
                  <a16:creationId xmlns:a16="http://schemas.microsoft.com/office/drawing/2014/main" id="{BDA3DA6A-3268-4B0F-AEE7-DAA73B1F39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2">
              <a:extLst>
                <a:ext uri="{FF2B5EF4-FFF2-40B4-BE49-F238E27FC236}">
                  <a16:creationId xmlns:a16="http://schemas.microsoft.com/office/drawing/2014/main" id="{2998BF04-8D3F-4A2A-99F5-4CA4E8CEA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3">
              <a:extLst>
                <a:ext uri="{FF2B5EF4-FFF2-40B4-BE49-F238E27FC236}">
                  <a16:creationId xmlns:a16="http://schemas.microsoft.com/office/drawing/2014/main" id="{0634B53A-D297-4948-A6D6-F6A97EA302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4">
              <a:extLst>
                <a:ext uri="{FF2B5EF4-FFF2-40B4-BE49-F238E27FC236}">
                  <a16:creationId xmlns:a16="http://schemas.microsoft.com/office/drawing/2014/main" id="{4E8DB691-0BA0-400D-800A-75BC377428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5">
              <a:extLst>
                <a:ext uri="{FF2B5EF4-FFF2-40B4-BE49-F238E27FC236}">
                  <a16:creationId xmlns:a16="http://schemas.microsoft.com/office/drawing/2014/main" id="{AFAFDDA3-AC41-4CF2-94B8-57BB1C5E5C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6">
              <a:extLst>
                <a:ext uri="{FF2B5EF4-FFF2-40B4-BE49-F238E27FC236}">
                  <a16:creationId xmlns:a16="http://schemas.microsoft.com/office/drawing/2014/main" id="{4A15B2B0-A771-4DFA-9D23-CB066DAE79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7">
              <a:extLst>
                <a:ext uri="{FF2B5EF4-FFF2-40B4-BE49-F238E27FC236}">
                  <a16:creationId xmlns:a16="http://schemas.microsoft.com/office/drawing/2014/main" id="{6181A0C3-EE79-45C0-B2F7-3EFDF30C92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8">
              <a:extLst>
                <a:ext uri="{FF2B5EF4-FFF2-40B4-BE49-F238E27FC236}">
                  <a16:creationId xmlns:a16="http://schemas.microsoft.com/office/drawing/2014/main" id="{15E0117B-FD22-48B9-9C77-A8B559036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9">
              <a:extLst>
                <a:ext uri="{FF2B5EF4-FFF2-40B4-BE49-F238E27FC236}">
                  <a16:creationId xmlns:a16="http://schemas.microsoft.com/office/drawing/2014/main" id="{8E85FCEE-A313-4486-8C87-02810F6930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0">
              <a:extLst>
                <a:ext uri="{FF2B5EF4-FFF2-40B4-BE49-F238E27FC236}">
                  <a16:creationId xmlns:a16="http://schemas.microsoft.com/office/drawing/2014/main" id="{1C675BF2-101E-485B-8567-6DAC3E2E5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21">
              <a:extLst>
                <a:ext uri="{FF2B5EF4-FFF2-40B4-BE49-F238E27FC236}">
                  <a16:creationId xmlns:a16="http://schemas.microsoft.com/office/drawing/2014/main" id="{FB45911A-8248-42F7-B3EB-A00DB57200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22">
              <a:extLst>
                <a:ext uri="{FF2B5EF4-FFF2-40B4-BE49-F238E27FC236}">
                  <a16:creationId xmlns:a16="http://schemas.microsoft.com/office/drawing/2014/main" id="{5BB462F8-D1E7-49F8-BC68-C084D693D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23">
              <a:extLst>
                <a:ext uri="{FF2B5EF4-FFF2-40B4-BE49-F238E27FC236}">
                  <a16:creationId xmlns:a16="http://schemas.microsoft.com/office/drawing/2014/main" id="{A42670A7-31BD-4399-A52B-58F7DC2CD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24">
              <a:extLst>
                <a:ext uri="{FF2B5EF4-FFF2-40B4-BE49-F238E27FC236}">
                  <a16:creationId xmlns:a16="http://schemas.microsoft.com/office/drawing/2014/main" id="{9A3D52C0-9637-4872-BE90-954269A97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25">
              <a:extLst>
                <a:ext uri="{FF2B5EF4-FFF2-40B4-BE49-F238E27FC236}">
                  <a16:creationId xmlns:a16="http://schemas.microsoft.com/office/drawing/2014/main" id="{3C8A97F0-11E5-4091-BFF3-12036C2E24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" name="Obraz 4" descr="Obraz zawierający zdobione&#10;&#10;Opis wygenerowany automatycznie">
            <a:extLst>
              <a:ext uri="{FF2B5EF4-FFF2-40B4-BE49-F238E27FC236}">
                <a16:creationId xmlns:a16="http://schemas.microsoft.com/office/drawing/2014/main" id="{42585985-9DF3-4966-A4C4-6880823B7A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21" r="-1" b="2607"/>
          <a:stretch/>
        </p:blipFill>
        <p:spPr>
          <a:xfrm>
            <a:off x="20" y="227"/>
            <a:ext cx="12191675" cy="6858000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0D46847E-DF7B-4BE5-BA10-97AFF961C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74042" y="1186483"/>
            <a:ext cx="8843596" cy="505416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227E50E2-800F-4574-8926-D1DB68914B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9293" y="1776933"/>
            <a:ext cx="8845667" cy="3536419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D67B8DE-247F-46E5-93A8-3BED05873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7181" y="2358391"/>
            <a:ext cx="2714952" cy="2453676"/>
          </a:xfrm>
        </p:spPr>
        <p:txBody>
          <a:bodyPr>
            <a:normAutofit/>
          </a:bodyPr>
          <a:lstStyle/>
          <a:p>
            <a:r>
              <a:rPr lang="pl-PL" sz="3700">
                <a:cs typeface="Calibri Light"/>
              </a:rPr>
              <a:t>Matematyka w finansach 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3446BCB-DBFD-433C-9992-7065A3F53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2160" y="1862274"/>
            <a:ext cx="5315742" cy="3368347"/>
          </a:xfrm>
        </p:spPr>
        <p:txBody>
          <a:bodyPr>
            <a:normAutofit/>
          </a:bodyPr>
          <a:lstStyle/>
          <a:p>
            <a:pPr>
              <a:buClr>
                <a:srgbClr val="C17167"/>
              </a:buClr>
            </a:pPr>
            <a:r>
              <a:rPr lang="pl-PL">
                <a:solidFill>
                  <a:srgbClr val="FFFFFE"/>
                </a:solidFill>
              </a:rPr>
              <a:t>Obliczanie podatku</a:t>
            </a:r>
          </a:p>
          <a:p>
            <a:pPr>
              <a:buClr>
                <a:srgbClr val="C17167"/>
              </a:buClr>
            </a:pPr>
            <a:r>
              <a:rPr lang="pl-PL">
                <a:solidFill>
                  <a:srgbClr val="FFFFFE"/>
                </a:solidFill>
              </a:rPr>
              <a:t>Obliczanie wartości pieniądza </a:t>
            </a:r>
          </a:p>
          <a:p>
            <a:pPr>
              <a:buClr>
                <a:srgbClr val="C17167"/>
              </a:buClr>
            </a:pPr>
            <a:r>
              <a:rPr lang="pl-PL">
                <a:solidFill>
                  <a:srgbClr val="FFFFFE"/>
                </a:solidFill>
              </a:rPr>
              <a:t>Ustalenie ilości pieniędzy w spłacie długu</a:t>
            </a:r>
          </a:p>
          <a:p>
            <a:pPr>
              <a:buClr>
                <a:srgbClr val="C17167"/>
              </a:buClr>
            </a:pPr>
            <a:r>
              <a:rPr lang="pl-PL">
                <a:solidFill>
                  <a:srgbClr val="FFFFFE"/>
                </a:solidFill>
              </a:rPr>
              <a:t>Oprocentowanie pożyczek</a:t>
            </a:r>
          </a:p>
        </p:txBody>
      </p:sp>
      <p:sp>
        <p:nvSpPr>
          <p:cNvPr id="68" name="Isosceles Triangle 39">
            <a:extLst>
              <a:ext uri="{FF2B5EF4-FFF2-40B4-BE49-F238E27FC236}">
                <a16:creationId xmlns:a16="http://schemas.microsoft.com/office/drawing/2014/main" id="{7DC56226-648F-4399-93F6-94D24B604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892384" y="5313353"/>
            <a:ext cx="407233" cy="351063"/>
          </a:xfrm>
          <a:prstGeom prst="triangle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947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DCECA6D-996A-491F-9000-A1C6DDAB3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trawa, zestaw, porządek&#10;&#10;Opis wygenerowany automatycznie">
            <a:extLst>
              <a:ext uri="{FF2B5EF4-FFF2-40B4-BE49-F238E27FC236}">
                <a16:creationId xmlns:a16="http://schemas.microsoft.com/office/drawing/2014/main" id="{3156B0CF-3137-42A1-B90F-4056DDAA06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53" r="-1" b="5539"/>
          <a:stretch/>
        </p:blipFill>
        <p:spPr>
          <a:xfrm>
            <a:off x="20" y="227"/>
            <a:ext cx="12191675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1B9E7F2-705C-4516-9EC3-E4E766F29B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4760" y="0"/>
            <a:ext cx="6917240" cy="6858000"/>
          </a:xfrm>
          <a:prstGeom prst="rect">
            <a:avLst/>
          </a:prstGeom>
          <a:solidFill>
            <a:srgbClr val="000001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4D407F9-E967-4A7C-ABD7-F02C785FD5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3DF9C388-FC8A-45A4-A408-A212E6E13D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F7607279-0070-4A91-B096-F20D4BE74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9BF3ED43-9007-484E-9C1D-149764271E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2F1D4685-22BB-4258-9723-E205A6D086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ADA3DD5F-22A5-4E26-B496-48BA3C2959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278CB988-737A-4B25-9D27-A302E2935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2BD577E3-B807-4C27-827A-F67AF7717D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A5172FC1-C96D-49CF-94B5-C9F10E154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B866A937-A7D1-4172-990E-5DD1D713DA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96D52ADC-C82E-4210-8CE1-6FB4D8823B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A323351A-B9A8-4629-9C0A-6D19DE4B45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A533B1E1-5874-4F6E-95E1-34DD4FB7AA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1DEBD598-B4EF-4F00-869C-7EC7C94F3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C4A09323-8C8A-4684-96DD-FA95EB298B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67FB5D8A-E60A-498F-86EF-0E8859B39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A6F733EF-C4C3-4EDD-9243-0DBF15A7E2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2138D957-6D1F-4B4C-97A4-3051A18F21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16A32565-55A7-4545-BD5E-54FED7D00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21579139-5196-420E-9427-874C3EFBDD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D1B2C7F4-5F3A-49F5-A1CF-88FA1DCF6F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E2CE0B70-3DD1-4A22-B05B-8A70A3372D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6B6439A-6986-4ED1-9F17-A87907F277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A416F24-F780-43FB-BC89-F41CC5802D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Isosceles Triangle 22">
              <a:extLst>
                <a:ext uri="{FF2B5EF4-FFF2-40B4-BE49-F238E27FC236}">
                  <a16:creationId xmlns:a16="http://schemas.microsoft.com/office/drawing/2014/main" id="{DCD7711F-E8FC-4082-92BC-F6FCB11906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C39E810-7538-48FC-A39E-D8DD2EBCBF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58237693-7DE8-41E8-A192-5446CDD45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358391"/>
            <a:ext cx="3498979" cy="2453676"/>
          </a:xfrm>
        </p:spPr>
        <p:txBody>
          <a:bodyPr>
            <a:normAutofit/>
          </a:bodyPr>
          <a:lstStyle/>
          <a:p>
            <a:r>
              <a:rPr lang="pl-PL" dirty="0">
                <a:cs typeface="Calibri Light"/>
              </a:rPr>
              <a:t>Matematyka w sporcie 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4169F80-5917-476B-9FC0-563E07A4E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9649" y="803186"/>
            <a:ext cx="5310672" cy="5248622"/>
          </a:xfrm>
        </p:spPr>
        <p:txBody>
          <a:bodyPr>
            <a:normAutofit/>
          </a:bodyPr>
          <a:lstStyle/>
          <a:p>
            <a:r>
              <a:rPr lang="pl-PL">
                <a:solidFill>
                  <a:srgbClr val="FFFFFE"/>
                </a:solidFill>
              </a:rPr>
              <a:t>Ilość przebiegniętych metrów oraz kilometrów </a:t>
            </a:r>
          </a:p>
          <a:p>
            <a:r>
              <a:rPr lang="pl-PL">
                <a:solidFill>
                  <a:srgbClr val="FFFFFE"/>
                </a:solidFill>
              </a:rPr>
              <a:t>Prędkość w biegu </a:t>
            </a:r>
          </a:p>
          <a:p>
            <a:r>
              <a:rPr lang="pl-PL">
                <a:solidFill>
                  <a:srgbClr val="FFFFFE"/>
                </a:solidFill>
              </a:rPr>
              <a:t>Noty w skokach narciarskich </a:t>
            </a:r>
          </a:p>
          <a:p>
            <a:r>
              <a:rPr lang="pl-PL">
                <a:solidFill>
                  <a:srgbClr val="FFFFFE"/>
                </a:solidFill>
              </a:rPr>
              <a:t>Ilość zdobytych punktów w meczu </a:t>
            </a:r>
          </a:p>
        </p:txBody>
      </p:sp>
    </p:spTree>
    <p:extLst>
      <p:ext uri="{BB962C8B-B14F-4D97-AF65-F5344CB8AC3E}">
        <p14:creationId xmlns:p14="http://schemas.microsoft.com/office/powerpoint/2010/main" val="18510389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6238C868-F780-4ABD-9BAA-D79BD3BCF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pizza, stół, żywność, naczynie&#10;&#10;Opis wygenerowany automatycznie">
            <a:extLst>
              <a:ext uri="{FF2B5EF4-FFF2-40B4-BE49-F238E27FC236}">
                <a16:creationId xmlns:a16="http://schemas.microsoft.com/office/drawing/2014/main" id="{92BD3AD2-5D99-4451-AD65-80A5490C6B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70" r="-1" b="14528"/>
          <a:stretch/>
        </p:blipFill>
        <p:spPr>
          <a:xfrm>
            <a:off x="20" y="227"/>
            <a:ext cx="12191675" cy="685800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CE1D3E3F-B90C-45C1-B988-DC1C184D6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55718" y="0"/>
            <a:ext cx="5436282" cy="6858000"/>
          </a:xfrm>
          <a:prstGeom prst="rect">
            <a:avLst/>
          </a:prstGeom>
          <a:solidFill>
            <a:srgbClr val="000001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B12CB73-BAE6-46C6-80C9-2060DA9087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id="{C3A68451-2273-4F68-9DAC-171B50D4CA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CB761A87-769A-48D1-97A7-A2B82817B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A5126D23-57A7-4263-B1CE-680E55A3AB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8">
              <a:extLst>
                <a:ext uri="{FF2B5EF4-FFF2-40B4-BE49-F238E27FC236}">
                  <a16:creationId xmlns:a16="http://schemas.microsoft.com/office/drawing/2014/main" id="{F67C48BF-40F5-493F-A842-4EE7937D03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9">
              <a:extLst>
                <a:ext uri="{FF2B5EF4-FFF2-40B4-BE49-F238E27FC236}">
                  <a16:creationId xmlns:a16="http://schemas.microsoft.com/office/drawing/2014/main" id="{80F3A7F0-EE39-4AAC-86CE-B3B54F5776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0">
              <a:extLst>
                <a:ext uri="{FF2B5EF4-FFF2-40B4-BE49-F238E27FC236}">
                  <a16:creationId xmlns:a16="http://schemas.microsoft.com/office/drawing/2014/main" id="{AE9E1BB3-712F-4AF6-965C-1C81368D51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1">
              <a:extLst>
                <a:ext uri="{FF2B5EF4-FFF2-40B4-BE49-F238E27FC236}">
                  <a16:creationId xmlns:a16="http://schemas.microsoft.com/office/drawing/2014/main" id="{6A0BB13D-3E83-44ED-B944-4391D73622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2">
              <a:extLst>
                <a:ext uri="{FF2B5EF4-FFF2-40B4-BE49-F238E27FC236}">
                  <a16:creationId xmlns:a16="http://schemas.microsoft.com/office/drawing/2014/main" id="{1DEE8260-447A-4BE7-8AF8-4D4FC0F8AC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3">
              <a:extLst>
                <a:ext uri="{FF2B5EF4-FFF2-40B4-BE49-F238E27FC236}">
                  <a16:creationId xmlns:a16="http://schemas.microsoft.com/office/drawing/2014/main" id="{17F92179-FDEC-4D72-8F2F-1F54360D68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4">
              <a:extLst>
                <a:ext uri="{FF2B5EF4-FFF2-40B4-BE49-F238E27FC236}">
                  <a16:creationId xmlns:a16="http://schemas.microsoft.com/office/drawing/2014/main" id="{42BBF6E9-A941-4D2E-8D07-25A65896A7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5">
              <a:extLst>
                <a:ext uri="{FF2B5EF4-FFF2-40B4-BE49-F238E27FC236}">
                  <a16:creationId xmlns:a16="http://schemas.microsoft.com/office/drawing/2014/main" id="{7BC835C8-0E57-4612-8430-27DE36E21D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6">
              <a:extLst>
                <a:ext uri="{FF2B5EF4-FFF2-40B4-BE49-F238E27FC236}">
                  <a16:creationId xmlns:a16="http://schemas.microsoft.com/office/drawing/2014/main" id="{49B338E1-ACC8-4A70-A1D4-3AFD463B15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7">
              <a:extLst>
                <a:ext uri="{FF2B5EF4-FFF2-40B4-BE49-F238E27FC236}">
                  <a16:creationId xmlns:a16="http://schemas.microsoft.com/office/drawing/2014/main" id="{3654057C-802D-42FB-A75F-AB407CC3EB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8">
              <a:extLst>
                <a:ext uri="{FF2B5EF4-FFF2-40B4-BE49-F238E27FC236}">
                  <a16:creationId xmlns:a16="http://schemas.microsoft.com/office/drawing/2014/main" id="{6B6F1A0D-FD11-4E3F-AFB6-0E2231B6E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9">
              <a:extLst>
                <a:ext uri="{FF2B5EF4-FFF2-40B4-BE49-F238E27FC236}">
                  <a16:creationId xmlns:a16="http://schemas.microsoft.com/office/drawing/2014/main" id="{ECBD7D37-3A36-42E2-B113-35CD3D7746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0">
              <a:extLst>
                <a:ext uri="{FF2B5EF4-FFF2-40B4-BE49-F238E27FC236}">
                  <a16:creationId xmlns:a16="http://schemas.microsoft.com/office/drawing/2014/main" id="{B1ADFF8E-2FF4-43E3-B64A-3638CA29F4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1">
              <a:extLst>
                <a:ext uri="{FF2B5EF4-FFF2-40B4-BE49-F238E27FC236}">
                  <a16:creationId xmlns:a16="http://schemas.microsoft.com/office/drawing/2014/main" id="{8FC9C007-706B-44B0-BB06-71D828B1A7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2">
              <a:extLst>
                <a:ext uri="{FF2B5EF4-FFF2-40B4-BE49-F238E27FC236}">
                  <a16:creationId xmlns:a16="http://schemas.microsoft.com/office/drawing/2014/main" id="{C79CAEDB-6EDE-40E4-8F15-70F9B51C02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23">
              <a:extLst>
                <a:ext uri="{FF2B5EF4-FFF2-40B4-BE49-F238E27FC236}">
                  <a16:creationId xmlns:a16="http://schemas.microsoft.com/office/drawing/2014/main" id="{295A4CFA-C0CE-4146-9DF9-67E33AFFFB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24">
              <a:extLst>
                <a:ext uri="{FF2B5EF4-FFF2-40B4-BE49-F238E27FC236}">
                  <a16:creationId xmlns:a16="http://schemas.microsoft.com/office/drawing/2014/main" id="{1383FD60-05AF-4AA9-822C-17810D15D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25">
              <a:extLst>
                <a:ext uri="{FF2B5EF4-FFF2-40B4-BE49-F238E27FC236}">
                  <a16:creationId xmlns:a16="http://schemas.microsoft.com/office/drawing/2014/main" id="{024EDD86-0828-4108-9296-720C1D343F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71D0106-033A-4AC9-B620-A41D52707A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30602" y="1699589"/>
            <a:ext cx="3671786" cy="3470421"/>
            <a:chOff x="700573" y="1816768"/>
            <a:chExt cx="3671786" cy="3470421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62280F0-0E22-4689-A77A-E4C75DF0DB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0573" y="1816768"/>
              <a:ext cx="3671785" cy="502920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Isosceles Triangle 22">
              <a:extLst>
                <a:ext uri="{FF2B5EF4-FFF2-40B4-BE49-F238E27FC236}">
                  <a16:creationId xmlns:a16="http://schemas.microsoft.com/office/drawing/2014/main" id="{12E5D139-0077-4BBE-BF44-8A1535A90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A038C86-AE50-45D0-BC33-C1361826C0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C0C168F2-DB79-4FE7-A04B-ED7AC2D66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661" y="2358391"/>
            <a:ext cx="3498979" cy="2453676"/>
          </a:xfrm>
        </p:spPr>
        <p:txBody>
          <a:bodyPr>
            <a:normAutofit/>
          </a:bodyPr>
          <a:lstStyle/>
          <a:p>
            <a:r>
              <a:rPr lang="pl-PL">
                <a:cs typeface="Calibri Light"/>
              </a:rPr>
              <a:t>Matematyka w kuchni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FD86D4B-0AB3-4F23-8323-1C990873A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3835" y="803186"/>
            <a:ext cx="3846485" cy="5248622"/>
          </a:xfrm>
        </p:spPr>
        <p:txBody>
          <a:bodyPr>
            <a:normAutofit/>
          </a:bodyPr>
          <a:lstStyle/>
          <a:p>
            <a:r>
              <a:rPr lang="pl-PL">
                <a:solidFill>
                  <a:srgbClr val="FFFFFE"/>
                </a:solidFill>
              </a:rPr>
              <a:t>Znajomość jednostek masy (kg, ml,)</a:t>
            </a:r>
          </a:p>
          <a:p>
            <a:r>
              <a:rPr lang="pl-PL">
                <a:solidFill>
                  <a:srgbClr val="FFFFFE"/>
                </a:solidFill>
              </a:rPr>
              <a:t>Obliczenie ilości składników </a:t>
            </a:r>
          </a:p>
          <a:p>
            <a:r>
              <a:rPr lang="pl-PL">
                <a:solidFill>
                  <a:srgbClr val="FFFFFE"/>
                </a:solidFill>
              </a:rPr>
              <a:t>Obliczenie czasu ugotowania lub upieczenia </a:t>
            </a:r>
          </a:p>
          <a:p>
            <a:r>
              <a:rPr lang="pl-PL">
                <a:solidFill>
                  <a:srgbClr val="FFFFFE"/>
                </a:solidFill>
              </a:rPr>
              <a:t>Obliczenie ilości kalorii w spożywanym jedzeniu </a:t>
            </a:r>
          </a:p>
        </p:txBody>
      </p:sp>
    </p:spTree>
    <p:extLst>
      <p:ext uri="{BB962C8B-B14F-4D97-AF65-F5344CB8AC3E}">
        <p14:creationId xmlns:p14="http://schemas.microsoft.com/office/powerpoint/2010/main" val="12401051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9C0AD34-689A-4954-B857-28A56A031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EF251E5-B061-410C-B249-58C6857613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5820E53A-A780-41CF-9B04-52B707A56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9A337230-F2D4-4984-B33B-BD5732CA7F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150374BA-0847-4D86-BDAD-B3616B48AC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756B05EF-64B2-4E1A-BEE2-2C91CEE448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8EAC8528-3758-4668-AC4F-7A1ED80AA9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9C60E31E-3A6D-4751-A2B9-6D6BBD3F42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BDA3DA6A-3268-4B0F-AEE7-DAA73B1F39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2998BF04-8D3F-4A2A-99F5-4CA4E8CEA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0634B53A-D297-4948-A6D6-F6A97EA302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4E8DB691-0BA0-400D-800A-75BC377428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AFAFDDA3-AC41-4CF2-94B8-57BB1C5E5C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4A15B2B0-A771-4DFA-9D23-CB066DAE79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6181A0C3-EE79-45C0-B2F7-3EFDF30C92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15E0117B-FD22-48B9-9C77-A8B559036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8E85FCEE-A313-4486-8C87-02810F6930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1C675BF2-101E-485B-8567-6DAC3E2E5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FB45911A-8248-42F7-B3EB-A00DB57200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5BB462F8-D1E7-49F8-BC68-C084D693D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A42670A7-31BD-4399-A52B-58F7DC2CD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9A3D52C0-9637-4872-BE90-954269A97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3C8A97F0-11E5-4091-BFF3-12036C2E24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" name="Obraz 4" descr="Obraz zawierający wewnątrz, zabawka, kolorowy&#10;&#10;Opis wygenerowany automatycznie">
            <a:extLst>
              <a:ext uri="{FF2B5EF4-FFF2-40B4-BE49-F238E27FC236}">
                <a16:creationId xmlns:a16="http://schemas.microsoft.com/office/drawing/2014/main" id="{8E957783-144E-48DC-8AA4-B927CA32FB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/>
          <a:stretch/>
        </p:blipFill>
        <p:spPr>
          <a:xfrm>
            <a:off x="20" y="227"/>
            <a:ext cx="12191675" cy="685800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0D46847E-DF7B-4BE5-BA10-97AFF961C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74042" y="1186483"/>
            <a:ext cx="8843596" cy="505416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27E50E2-800F-4574-8926-D1DB68914B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9293" y="1776933"/>
            <a:ext cx="8845667" cy="3536419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9AE9C4F-EA78-4413-B88D-F33C06A0A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7181" y="2358391"/>
            <a:ext cx="2714952" cy="2453676"/>
          </a:xfrm>
        </p:spPr>
        <p:txBody>
          <a:bodyPr>
            <a:normAutofit/>
          </a:bodyPr>
          <a:lstStyle/>
          <a:p>
            <a:r>
              <a:rPr lang="pl-PL" sz="3700">
                <a:cs typeface="Calibri Light"/>
              </a:rPr>
              <a:t>Matematyka w ruchu drogowym </a:t>
            </a:r>
            <a:endParaRPr lang="pl-PL" sz="37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C911788-5B57-4B22-A563-9A0C3CCF5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2160" y="1862274"/>
            <a:ext cx="5315742" cy="3368347"/>
          </a:xfrm>
        </p:spPr>
        <p:txBody>
          <a:bodyPr>
            <a:normAutofit/>
          </a:bodyPr>
          <a:lstStyle/>
          <a:p>
            <a:r>
              <a:rPr lang="pl-PL">
                <a:solidFill>
                  <a:srgbClr val="FFFFFE"/>
                </a:solidFill>
              </a:rPr>
              <a:t>Prędkość na drodze </a:t>
            </a:r>
          </a:p>
          <a:p>
            <a:r>
              <a:rPr lang="pl-PL">
                <a:solidFill>
                  <a:srgbClr val="FFFFFE"/>
                </a:solidFill>
              </a:rPr>
              <a:t>Znaki w kształcie figur geometrycznych </a:t>
            </a:r>
          </a:p>
          <a:p>
            <a:r>
              <a:rPr lang="pl-PL">
                <a:solidFill>
                  <a:srgbClr val="FFFFFE"/>
                </a:solidFill>
              </a:rPr>
              <a:t>Ilość przejechanych kilometrów </a:t>
            </a:r>
          </a:p>
          <a:p>
            <a:r>
              <a:rPr lang="pl-PL">
                <a:solidFill>
                  <a:srgbClr val="FFFFFE"/>
                </a:solidFill>
              </a:rPr>
              <a:t>Zapotrzebowanie paliwa w aucie </a:t>
            </a:r>
          </a:p>
        </p:txBody>
      </p:sp>
      <p:sp>
        <p:nvSpPr>
          <p:cNvPr id="38" name="Isosceles Triangle 39">
            <a:extLst>
              <a:ext uri="{FF2B5EF4-FFF2-40B4-BE49-F238E27FC236}">
                <a16:creationId xmlns:a16="http://schemas.microsoft.com/office/drawing/2014/main" id="{7DC56226-648F-4399-93F6-94D24B604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892384" y="5313353"/>
            <a:ext cx="407233" cy="351063"/>
          </a:xfrm>
          <a:prstGeom prst="triangle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8423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48CAE4AE-A9DF-45AF-9A9C-1712BC634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C272060-BC98-4C91-A58F-4DFEC566C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id="{8BA2DCB9-0DC0-4109-B2A2-56896E35E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id="{64A33555-1142-4AD7-8084-1A99422A1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7">
              <a:extLst>
                <a:ext uri="{FF2B5EF4-FFF2-40B4-BE49-F238E27FC236}">
                  <a16:creationId xmlns:a16="http://schemas.microsoft.com/office/drawing/2014/main" id="{BC6E4081-1A88-453E-8CCF-B97B0CE20D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8">
              <a:extLst>
                <a:ext uri="{FF2B5EF4-FFF2-40B4-BE49-F238E27FC236}">
                  <a16:creationId xmlns:a16="http://schemas.microsoft.com/office/drawing/2014/main" id="{5B7E0935-6EE8-4C61-AED5-09B9A2A99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EB962BD6-C878-48FF-A75E-DCC7BDA3C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CABF3786-BDE1-4FE5-9967-F6B6131A2C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1">
              <a:extLst>
                <a:ext uri="{FF2B5EF4-FFF2-40B4-BE49-F238E27FC236}">
                  <a16:creationId xmlns:a16="http://schemas.microsoft.com/office/drawing/2014/main" id="{4969707A-C75E-4F7F-A5C2-2991C6547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2">
              <a:extLst>
                <a:ext uri="{FF2B5EF4-FFF2-40B4-BE49-F238E27FC236}">
                  <a16:creationId xmlns:a16="http://schemas.microsoft.com/office/drawing/2014/main" id="{0E293989-8389-48CD-85D3-CAEFD5E963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3">
              <a:extLst>
                <a:ext uri="{FF2B5EF4-FFF2-40B4-BE49-F238E27FC236}">
                  <a16:creationId xmlns:a16="http://schemas.microsoft.com/office/drawing/2014/main" id="{8DCF1E8B-9247-45E2-8641-90DA9F7D52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4">
              <a:extLst>
                <a:ext uri="{FF2B5EF4-FFF2-40B4-BE49-F238E27FC236}">
                  <a16:creationId xmlns:a16="http://schemas.microsoft.com/office/drawing/2014/main" id="{48DF418F-91AD-4E55-AF3B-F28FF45961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5">
              <a:extLst>
                <a:ext uri="{FF2B5EF4-FFF2-40B4-BE49-F238E27FC236}">
                  <a16:creationId xmlns:a16="http://schemas.microsoft.com/office/drawing/2014/main" id="{EDBF35BD-D1DA-49B1-AE30-289189DACD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6">
              <a:extLst>
                <a:ext uri="{FF2B5EF4-FFF2-40B4-BE49-F238E27FC236}">
                  <a16:creationId xmlns:a16="http://schemas.microsoft.com/office/drawing/2014/main" id="{69198BEC-A3B6-4562-AB0F-3E7760026C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7">
              <a:extLst>
                <a:ext uri="{FF2B5EF4-FFF2-40B4-BE49-F238E27FC236}">
                  <a16:creationId xmlns:a16="http://schemas.microsoft.com/office/drawing/2014/main" id="{9AB30D45-77AB-4323-83A2-1A637D07D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8">
              <a:extLst>
                <a:ext uri="{FF2B5EF4-FFF2-40B4-BE49-F238E27FC236}">
                  <a16:creationId xmlns:a16="http://schemas.microsoft.com/office/drawing/2014/main" id="{D1AD137E-7B63-434C-9D0D-5A64BB496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9">
              <a:extLst>
                <a:ext uri="{FF2B5EF4-FFF2-40B4-BE49-F238E27FC236}">
                  <a16:creationId xmlns:a16="http://schemas.microsoft.com/office/drawing/2014/main" id="{8B32BE2D-36DC-4BD0-952E-8FE32A70DB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20">
              <a:extLst>
                <a:ext uri="{FF2B5EF4-FFF2-40B4-BE49-F238E27FC236}">
                  <a16:creationId xmlns:a16="http://schemas.microsoft.com/office/drawing/2014/main" id="{930295E0-AD01-4DB0-9829-AD91BED608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21">
              <a:extLst>
                <a:ext uri="{FF2B5EF4-FFF2-40B4-BE49-F238E27FC236}">
                  <a16:creationId xmlns:a16="http://schemas.microsoft.com/office/drawing/2014/main" id="{29807E74-6BFD-4EA7-B3F3-92C0728A7D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22">
              <a:extLst>
                <a:ext uri="{FF2B5EF4-FFF2-40B4-BE49-F238E27FC236}">
                  <a16:creationId xmlns:a16="http://schemas.microsoft.com/office/drawing/2014/main" id="{C9EDBF49-4B87-4B6F-BEE6-DDC4A63CE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23">
              <a:extLst>
                <a:ext uri="{FF2B5EF4-FFF2-40B4-BE49-F238E27FC236}">
                  <a16:creationId xmlns:a16="http://schemas.microsoft.com/office/drawing/2014/main" id="{7738C468-1405-4ED9-8392-F93FA995EE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24">
              <a:extLst>
                <a:ext uri="{FF2B5EF4-FFF2-40B4-BE49-F238E27FC236}">
                  <a16:creationId xmlns:a16="http://schemas.microsoft.com/office/drawing/2014/main" id="{F16402CF-F511-450A-8584-8C8A5B7E9D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25">
              <a:extLst>
                <a:ext uri="{FF2B5EF4-FFF2-40B4-BE49-F238E27FC236}">
                  <a16:creationId xmlns:a16="http://schemas.microsoft.com/office/drawing/2014/main" id="{85E5B49A-CFC2-4019-9BA6-528095F788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96327056-4440-429E-AFB8-2DFA7A749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9686" y="795527"/>
            <a:ext cx="4123738" cy="1433323"/>
          </a:xfrm>
        </p:spPr>
        <p:txBody>
          <a:bodyPr>
            <a:normAutofit/>
          </a:bodyPr>
          <a:lstStyle/>
          <a:p>
            <a:pPr algn="l"/>
            <a:r>
              <a:rPr lang="pl-PL" sz="3200">
                <a:solidFill>
                  <a:schemeClr val="tx2"/>
                </a:solidFill>
                <a:cs typeface="Calibri Light"/>
              </a:rPr>
              <a:t>Matematyka w sklepie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972DE0D-2E53-4159-ABD3-C60152426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7720" y="795527"/>
            <a:ext cx="5970638" cy="5248847"/>
          </a:xfrm>
          <a:prstGeom prst="rect">
            <a:avLst/>
          </a:prstGeom>
          <a:solidFill>
            <a:schemeClr val="bg1"/>
          </a:solidFill>
          <a:ln w="19050">
            <a:solidFill>
              <a:srgbClr val="5C61C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tekst, scena, targ, sklep&#10;&#10;Opis wygenerowany automatycznie">
            <a:extLst>
              <a:ext uri="{FF2B5EF4-FFF2-40B4-BE49-F238E27FC236}">
                <a16:creationId xmlns:a16="http://schemas.microsoft.com/office/drawing/2014/main" id="{28048D88-AC81-4A52-9AE2-41DF6DB9B9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88" r="17890" b="1"/>
          <a:stretch/>
        </p:blipFill>
        <p:spPr>
          <a:xfrm>
            <a:off x="972115" y="960214"/>
            <a:ext cx="5641848" cy="4919472"/>
          </a:xfrm>
          <a:prstGeom prst="rect">
            <a:avLst/>
          </a:prstGeom>
          <a:ln w="12700">
            <a:noFill/>
          </a:ln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1D8188E-B59A-4D34-8E12-8BEB500715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3817" y="2338388"/>
            <a:ext cx="4099607" cy="3678237"/>
          </a:xfrm>
        </p:spPr>
        <p:txBody>
          <a:bodyPr>
            <a:normAutofit/>
          </a:bodyPr>
          <a:lstStyle/>
          <a:p>
            <a:pPr>
              <a:buClr>
                <a:srgbClr val="5C61CF"/>
              </a:buClr>
            </a:pPr>
            <a:r>
              <a:rPr lang="pl-PL"/>
              <a:t>Procenty przeceny</a:t>
            </a:r>
          </a:p>
          <a:p>
            <a:pPr>
              <a:buClr>
                <a:srgbClr val="5C61CF"/>
              </a:buClr>
            </a:pPr>
            <a:r>
              <a:rPr lang="pl-PL"/>
              <a:t>Wartość produktu </a:t>
            </a:r>
          </a:p>
          <a:p>
            <a:pPr>
              <a:buClr>
                <a:srgbClr val="5C61CF"/>
              </a:buClr>
            </a:pPr>
            <a:r>
              <a:rPr lang="pl-PL"/>
              <a:t>Ilość pieniędzy w kasie</a:t>
            </a:r>
          </a:p>
          <a:p>
            <a:pPr>
              <a:buClr>
                <a:srgbClr val="5C61CF"/>
              </a:buClr>
            </a:pPr>
            <a:r>
              <a:rPr lang="pl-PL"/>
              <a:t>Roczny dochód sklepu </a:t>
            </a:r>
          </a:p>
          <a:p>
            <a:pPr>
              <a:buClr>
                <a:srgbClr val="5C61CF"/>
              </a:buClr>
            </a:pPr>
            <a:r>
              <a:rPr lang="pl-PL"/>
              <a:t>Ilość zamówionego towaru </a:t>
            </a:r>
          </a:p>
          <a:p>
            <a:pPr>
              <a:buClr>
                <a:srgbClr val="5C61CF"/>
              </a:buClr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70775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5C5BF8-9348-45C9-A26B-B95249D07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cs typeface="Calibri Light"/>
              </a:rPr>
              <a:t>Matematyka w człowieku</a:t>
            </a:r>
            <a:endParaRPr lang="pl-PL" dirty="0" err="1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D3C46D6-411D-4226-BBBB-E090987359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2400" dirty="0"/>
              <a:t>Gdyby nie matematyka byśmy nie byli w stanie określić naszego wieku, wzrostu czy tez wagi. Zostały stworzone do tego odpowiednie narzędzia które podają nam te wartości takie jak waga i miara a wiek możemy określić za pomocą kalendarza.</a:t>
            </a:r>
          </a:p>
        </p:txBody>
      </p:sp>
    </p:spTree>
    <p:extLst>
      <p:ext uri="{BB962C8B-B14F-4D97-AF65-F5344CB8AC3E}">
        <p14:creationId xmlns:p14="http://schemas.microsoft.com/office/powerpoint/2010/main" val="1754072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D192C9E-5048-45EF-872F-57480C35B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B3B55883-567A-4FFA-B427-13081794DA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375" r="-1" b="4951"/>
          <a:stretch/>
        </p:blipFill>
        <p:spPr>
          <a:xfrm>
            <a:off x="20" y="227"/>
            <a:ext cx="12191675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5B0CC4D-5179-42F0-9DDF-8ACC5138D8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4140" y="0"/>
            <a:ext cx="4637860" cy="6858000"/>
          </a:xfrm>
          <a:prstGeom prst="rect">
            <a:avLst/>
          </a:prstGeom>
          <a:solidFill>
            <a:srgbClr val="000001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CB39D17-872D-4673-926B-43DB210DE7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E91F46A2-9027-47B1-81AC-B681A7EB1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91A775EB-F401-4675-98C6-EA8D348DB7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8B678940-C09A-4DAF-8A23-3E073615BA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D5B38FE5-759F-453D-AA7C-DF093B81FC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C699EAC8-25D2-4368-B81F-DC066A9C26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87F2AC8F-8B5C-42DE-8010-094EDBF4F2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380024C9-12A5-4CBA-BFE1-5379F4739D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6547D7F5-EC68-423A-9CAA-19C0F64447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129C709E-63C7-4EE8-9417-D9D533454F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54535523-518D-4476-BC08-B550F38158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E59931F0-6802-4831-B2D9-DB8D4A9E6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13170608-129C-4652-94B9-00C2C030B1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A7C48A66-791B-4694-B397-B61878AEE5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16C4882A-679F-493B-A951-CD3DB5416B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3EA63962-0F5D-44ED-B33E-5157167DA9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F93048C7-A1AB-49A1-AA68-C7E8F39531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560DE09B-B98B-4C6C-9370-671673577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1919110A-7B43-4BFB-9A2E-413F263E9A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0F26818E-CEA9-4D50-9D1B-A04029C3A7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8191A261-2384-4C82-BB0D-2706C9B434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9EABF7F4-F2E9-426D-9D37-803D70DE0D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E036FD2-416E-4EE4-9883-07FBB2F136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13609" y="1699589"/>
            <a:ext cx="3671786" cy="3467610"/>
            <a:chOff x="700573" y="1816768"/>
            <a:chExt cx="3671786" cy="346761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8D7EDD1-8A11-4756-81D8-955EE84DD1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0573" y="1816768"/>
              <a:ext cx="3671785" cy="502920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Isosceles Triangle 22">
              <a:extLst>
                <a:ext uri="{FF2B5EF4-FFF2-40B4-BE49-F238E27FC236}">
                  <a16:creationId xmlns:a16="http://schemas.microsoft.com/office/drawing/2014/main" id="{2DA1CE93-F0F2-48C3-805D-ADFBFCFFB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1975"/>
              <a:ext cx="315988" cy="272403"/>
            </a:xfrm>
            <a:prstGeom prst="triangle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6DE9ED37-F92E-44D7-A216-2CC83473A1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A8D17D7E-74A4-4E31-94F8-07902173E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013" y="2358391"/>
            <a:ext cx="3498979" cy="2453676"/>
          </a:xfrm>
        </p:spPr>
        <p:txBody>
          <a:bodyPr>
            <a:normAutofit/>
          </a:bodyPr>
          <a:lstStyle/>
          <a:p>
            <a:r>
              <a:rPr lang="pl-PL" dirty="0">
                <a:cs typeface="Calibri Light"/>
              </a:rPr>
              <a:t>Matematyka w kosmosie 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BD43850-6403-417B-A4E9-4055D94A2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7778" y="803186"/>
            <a:ext cx="3032542" cy="5248622"/>
          </a:xfrm>
        </p:spPr>
        <p:txBody>
          <a:bodyPr>
            <a:normAutofit/>
          </a:bodyPr>
          <a:lstStyle/>
          <a:p>
            <a:r>
              <a:rPr lang="pl-PL" sz="1600">
                <a:solidFill>
                  <a:srgbClr val="FFFFFE"/>
                </a:solidFill>
              </a:rPr>
              <a:t>Odległość między planetami </a:t>
            </a:r>
          </a:p>
          <a:p>
            <a:r>
              <a:rPr lang="pl-PL" sz="1600">
                <a:solidFill>
                  <a:srgbClr val="FFFFFE"/>
                </a:solidFill>
              </a:rPr>
              <a:t>Ilość planet w układzie słonecznym </a:t>
            </a:r>
          </a:p>
          <a:p>
            <a:r>
              <a:rPr lang="pl-PL" sz="1600">
                <a:solidFill>
                  <a:srgbClr val="FFFFFE"/>
                </a:solidFill>
              </a:rPr>
              <a:t>Szacowanie ilości gwiazd w kosmosie </a:t>
            </a:r>
          </a:p>
          <a:p>
            <a:r>
              <a:rPr lang="pl-PL" sz="1600">
                <a:solidFill>
                  <a:srgbClr val="FFFFFE"/>
                </a:solidFill>
              </a:rPr>
              <a:t>Odległość od potencjalnego zderzenia się Ziemi z meteorytem i odpowiednia reakcja </a:t>
            </a:r>
          </a:p>
        </p:txBody>
      </p:sp>
    </p:spTree>
    <p:extLst>
      <p:ext uri="{BB962C8B-B14F-4D97-AF65-F5344CB8AC3E}">
        <p14:creationId xmlns:p14="http://schemas.microsoft.com/office/powerpoint/2010/main" val="8227422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B1E2039-05B6-41EB-BB34-E52FFDAEF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8383D61-A776-40AC-981C-1CAC49C88B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A290CFB8-58E1-4F34-A855-350D5A4102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63BDEA5F-B063-4118-9744-11FEC62700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E1DD1A59-F61D-40DD-B812-0C6F93A8A3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E2C54F6-1800-4971-B681-DEFB6FBA8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7B1374B8-A25E-44EB-AD0F-0E05A828FE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28C25E99-D1E9-4859-8E01-A6E2D1AA74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0937CA65-1D17-4A5D-8BF3-E15D651B33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C01023EF-4CCC-4729-98BB-FF0B7F9748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127241E4-65F5-4355-AA81-F0BD86A287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71FEA9BE-9673-4F2C-BE4D-660D61419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3E5864C0-9CA0-40E3-9D28-C9C0CBE89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0663282E-0641-4452-885E-DA1E08D507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019A03A8-F33E-47ED-83A9-722AF01FCC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29257283-4C1E-4C1B-BCAB-41C9A2EBB3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C4B68600-C547-4381-B0C9-3A07C0B92E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8756851B-C7BF-48A1-9F0A-0FF39022A7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D12E8A06-3DA4-4E09-B176-38B9A760E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B274CE1B-B11E-4310-B5C1-1481D6516E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1A9F8320-2A2F-4138-A932-99416108C3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6603F0F4-B34E-4649-AF02-1EE93846AA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A0B8FB25-6E32-4601-AD46-1D77EC33B9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" name="Obraz 4">
            <a:extLst>
              <a:ext uri="{FF2B5EF4-FFF2-40B4-BE49-F238E27FC236}">
                <a16:creationId xmlns:a16="http://schemas.microsoft.com/office/drawing/2014/main" id="{842E904C-7F11-40BE-ACE9-D8FCBD2AF5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01" r="12524" b="-2"/>
          <a:stretch/>
        </p:blipFill>
        <p:spPr>
          <a:xfrm>
            <a:off x="-1" y="-1"/>
            <a:ext cx="7548883" cy="6858000"/>
          </a:xfrm>
          <a:prstGeom prst="rect">
            <a:avLst/>
          </a:prstGeom>
          <a:ln w="9525">
            <a:solidFill>
              <a:schemeClr val="tx1">
                <a:alpha val="20000"/>
              </a:schemeClr>
            </a:solidFill>
          </a:ln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86BD8AE2-12C6-459B-BEE4-76FA4275D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35826" y="1699589"/>
            <a:ext cx="3674476" cy="3470421"/>
            <a:chOff x="697883" y="1816768"/>
            <a:chExt cx="3674476" cy="3470421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58B2507-8234-4863-AC57-C483BF618C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Isosceles Triangle 22">
              <a:extLst>
                <a:ext uri="{FF2B5EF4-FFF2-40B4-BE49-F238E27FC236}">
                  <a16:creationId xmlns:a16="http://schemas.microsoft.com/office/drawing/2014/main" id="{12937C33-A4B2-4FE4-A0AA-F39BCDD02D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D5812CA-0CF3-43D5-8741-8EDAEE4C7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E40A08E6-C8F5-4F0B-95C8-B55DF51C0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3575" y="2358391"/>
            <a:ext cx="3498979" cy="2453676"/>
          </a:xfrm>
        </p:spPr>
        <p:txBody>
          <a:bodyPr>
            <a:normAutofit/>
          </a:bodyPr>
          <a:lstStyle/>
          <a:p>
            <a:r>
              <a:rPr lang="pl-PL">
                <a:cs typeface="Calibri Light"/>
              </a:rPr>
              <a:t>Matematyka w muzyce 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5E693B9-145F-420F-AB00-1FC182D87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7490" y="803186"/>
            <a:ext cx="3042829" cy="5248622"/>
          </a:xfrm>
        </p:spPr>
        <p:txBody>
          <a:bodyPr>
            <a:normAutofit/>
          </a:bodyPr>
          <a:lstStyle/>
          <a:p>
            <a:r>
              <a:rPr lang="pl-PL" sz="1600"/>
              <a:t>Tempo </a:t>
            </a:r>
          </a:p>
          <a:p>
            <a:r>
              <a:rPr lang="pl-PL" sz="1600"/>
              <a:t>Rytm</a:t>
            </a:r>
          </a:p>
          <a:p>
            <a:r>
              <a:rPr lang="pl-PL" sz="1600"/>
              <a:t>Tabolatura </a:t>
            </a:r>
          </a:p>
          <a:p>
            <a:r>
              <a:rPr lang="pl-PL" sz="1600"/>
              <a:t>Częstliwość </a:t>
            </a:r>
          </a:p>
        </p:txBody>
      </p:sp>
    </p:spTree>
    <p:extLst>
      <p:ext uri="{BB962C8B-B14F-4D97-AF65-F5344CB8AC3E}">
        <p14:creationId xmlns:p14="http://schemas.microsoft.com/office/powerpoint/2010/main" val="1248309834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</TotalTime>
  <Words>198</Words>
  <Application>Microsoft Office PowerPoint</Application>
  <PresentationFormat>Panoramiczny</PresentationFormat>
  <Paragraphs>45</Paragraphs>
  <Slides>11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5" baseType="lpstr">
      <vt:lpstr>Calibri Light</vt:lpstr>
      <vt:lpstr>Rockwell</vt:lpstr>
      <vt:lpstr>Wingdings</vt:lpstr>
      <vt:lpstr>Atlas</vt:lpstr>
      <vt:lpstr>Matematyka w życiu codziennym </vt:lpstr>
      <vt:lpstr>Matematyka w finansach </vt:lpstr>
      <vt:lpstr>Matematyka w sporcie </vt:lpstr>
      <vt:lpstr>Matematyka w kuchni</vt:lpstr>
      <vt:lpstr>Matematyka w ruchu drogowym </vt:lpstr>
      <vt:lpstr>Matematyka w sklepie</vt:lpstr>
      <vt:lpstr>Matematyka w człowieku</vt:lpstr>
      <vt:lpstr>Matematyka w kosmosie </vt:lpstr>
      <vt:lpstr>Matematyka w muzyce </vt:lpstr>
      <vt:lpstr>Matematyka w czasie </vt:lpstr>
      <vt:lpstr>Dziękuję za uwagę 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/>
  <cp:lastModifiedBy>Kacper Rakowski</cp:lastModifiedBy>
  <cp:revision>218</cp:revision>
  <dcterms:created xsi:type="dcterms:W3CDTF">2021-03-25T22:02:15Z</dcterms:created>
  <dcterms:modified xsi:type="dcterms:W3CDTF">2021-05-14T10:46:34Z</dcterms:modified>
</cp:coreProperties>
</file>